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handoutMasters/handoutMaster1.xml" ContentType="application/vnd.openxmlformats-officedocument.presentationml.handoutMaster+xml"/>
  <Override PartName="/ppt/media/image10.svg" ContentType="image/svg+xml"/>
  <Override PartName="/ppt/media/image12.svg" ContentType="image/svg+xml"/>
  <Override PartName="/ppt/media/image14.svg" ContentType="image/svg+xml"/>
  <Override PartName="/ppt/media/image18.svg" ContentType="image/svg+xml"/>
  <Override PartName="/ppt/media/image2.svg" ContentType="image/svg+xml"/>
  <Override PartName="/ppt/media/image20.svg" ContentType="image/svg+xml"/>
  <Override PartName="/ppt/media/image22.svg" ContentType="image/svg+xml"/>
  <Override PartName="/ppt/media/image24.svg" ContentType="image/svg+xml"/>
  <Override PartName="/ppt/media/image26.svg" ContentType="image/svg+xml"/>
  <Override PartName="/ppt/media/image28.svg" ContentType="image/svg+xml"/>
  <Override PartName="/ppt/media/image30.svg" ContentType="image/svg+xml"/>
  <Override PartName="/ppt/media/image33.svg" ContentType="image/svg+xml"/>
  <Override PartName="/ppt/media/image4.svg" ContentType="image/svg+xml"/>
  <Override PartName="/ppt/media/image6.svg" ContentType="image/svg+xml"/>
  <Override PartName="/ppt/media/image8.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 id="2147483660" r:id="rId3"/>
    <p:sldMasterId id="2147483672" r:id="rId4"/>
    <p:sldMasterId id="2147483684" r:id="rId5"/>
    <p:sldMasterId id="2147483696" r:id="rId6"/>
    <p:sldMasterId id="2147483708" r:id="rId7"/>
    <p:sldMasterId id="2147483720" r:id="rId8"/>
  </p:sldMasterIdLst>
  <p:notesMasterIdLst>
    <p:notesMasterId r:id="rId10"/>
  </p:notesMasterIdLst>
  <p:handoutMasterIdLst>
    <p:handoutMasterId r:id="rId21"/>
  </p:handoutMasterIdLst>
  <p:sldIdLst>
    <p:sldId id="256" r:id="rId9"/>
    <p:sldId id="258" r:id="rId11"/>
    <p:sldId id="272" r:id="rId12"/>
    <p:sldId id="273" r:id="rId13"/>
    <p:sldId id="274" r:id="rId14"/>
    <p:sldId id="259" r:id="rId15"/>
    <p:sldId id="275" r:id="rId16"/>
    <p:sldId id="279" r:id="rId17"/>
    <p:sldId id="257" r:id="rId18"/>
    <p:sldId id="282" r:id="rId19"/>
    <p:sldId id="271" r:id="rId20"/>
  </p:sldIdLst>
  <p:sldSz cx="12192000" cy="6858000"/>
  <p:notesSz cx="6858000" cy="9144000"/>
  <p:embeddedFontLst>
    <p:embeddedFont>
      <p:font typeface="Baskerville Old Face" panose="02020602080505020303" charset="0"/>
      <p:regular r:id="rId25"/>
    </p:embeddedFont>
  </p:embeddedFontLst>
  <p:custDataLst>
    <p:tags r:id="rId26"/>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009" userDrawn="1">
          <p15:clr>
            <a:srgbClr val="A4A3A4"/>
          </p15:clr>
        </p15:guide>
        <p15:guide id="2" pos="2981" userDrawn="1">
          <p15:clr>
            <a:srgbClr val="A4A3A4"/>
          </p15:clr>
        </p15:guide>
        <p15:guide id="3" pos="742" userDrawn="1">
          <p15:clr>
            <a:srgbClr val="A4A3A4"/>
          </p15:clr>
        </p15:guide>
        <p15:guide id="4" pos="357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F58C6F"/>
    <a:srgbClr val="BE6E96"/>
    <a:srgbClr val="FDB291"/>
    <a:srgbClr val="B9658F"/>
    <a:srgbClr val="F37857"/>
    <a:srgbClr val="FD9B6F"/>
    <a:srgbClr val="FC804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howGuides="1">
      <p:cViewPr varScale="1">
        <p:scale>
          <a:sx n="104" d="100"/>
          <a:sy n="104" d="100"/>
        </p:scale>
        <p:origin x="756" y="114"/>
      </p:cViewPr>
      <p:guideLst>
        <p:guide orient="horz" pos="2009"/>
        <p:guide pos="2981"/>
        <p:guide pos="742"/>
        <p:guide pos="357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1.xml"/><Relationship Id="rId8" Type="http://schemas.openxmlformats.org/officeDocument/2006/relationships/slideMaster" Target="slideMasters/slideMaster7.xml"/><Relationship Id="rId7" Type="http://schemas.openxmlformats.org/officeDocument/2006/relationships/slideMaster" Target="slideMasters/slideMaster6.xml"/><Relationship Id="rId6" Type="http://schemas.openxmlformats.org/officeDocument/2006/relationships/slideMaster" Target="slideMasters/slideMaster5.xml"/><Relationship Id="rId5" Type="http://schemas.openxmlformats.org/officeDocument/2006/relationships/slideMaster" Target="slideMasters/slideMaster4.xml"/><Relationship Id="rId4" Type="http://schemas.openxmlformats.org/officeDocument/2006/relationships/slideMaster" Target="slideMasters/slideMaster3.xml"/><Relationship Id="rId3" Type="http://schemas.openxmlformats.org/officeDocument/2006/relationships/slideMaster" Target="slideMasters/slideMaster2.xml"/><Relationship Id="rId26" Type="http://schemas.openxmlformats.org/officeDocument/2006/relationships/tags" Target="tags/tag100.xml"/><Relationship Id="rId25" Type="http://schemas.openxmlformats.org/officeDocument/2006/relationships/font" Target="fonts/font1.fntdata"/><Relationship Id="rId24" Type="http://schemas.openxmlformats.org/officeDocument/2006/relationships/tableStyles" Target="tableStyles.xml"/><Relationship Id="rId23" Type="http://schemas.openxmlformats.org/officeDocument/2006/relationships/viewProps" Target="viewProps.xml"/><Relationship Id="rId22" Type="http://schemas.openxmlformats.org/officeDocument/2006/relationships/presProps" Target="presProps.xml"/><Relationship Id="rId21" Type="http://schemas.openxmlformats.org/officeDocument/2006/relationships/handoutMaster" Target="handoutMasters/handoutMaster1.xml"/><Relationship Id="rId20" Type="http://schemas.openxmlformats.org/officeDocument/2006/relationships/slide" Target="slides/slide11.xml"/><Relationship Id="rId2" Type="http://schemas.openxmlformats.org/officeDocument/2006/relationships/theme" Target="theme/theme1.xml"/><Relationship Id="rId19" Type="http://schemas.openxmlformats.org/officeDocument/2006/relationships/slide" Target="slides/slide10.xml"/><Relationship Id="rId18" Type="http://schemas.openxmlformats.org/officeDocument/2006/relationships/slide" Target="slides/slide9.xml"/><Relationship Id="rId17" Type="http://schemas.openxmlformats.org/officeDocument/2006/relationships/slide" Target="slides/slide8.xml"/><Relationship Id="rId16" Type="http://schemas.openxmlformats.org/officeDocument/2006/relationships/slide" Target="slides/slide7.xml"/><Relationship Id="rId15" Type="http://schemas.openxmlformats.org/officeDocument/2006/relationships/slide" Target="slides/slide6.xml"/><Relationship Id="rId14" Type="http://schemas.openxmlformats.org/officeDocument/2006/relationships/slide" Target="slides/slide5.xml"/><Relationship Id="rId13" Type="http://schemas.openxmlformats.org/officeDocument/2006/relationships/slide" Target="slides/slide4.xml"/><Relationship Id="rId12" Type="http://schemas.openxmlformats.org/officeDocument/2006/relationships/slide" Target="slides/slide3.xml"/><Relationship Id="rId11" Type="http://schemas.openxmlformats.org/officeDocument/2006/relationships/slide" Target="slides/slide2.xml"/><Relationship Id="rId10" Type="http://schemas.openxmlformats.org/officeDocument/2006/relationships/notesMaster" Target="notesMasters/notesMaster1.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latin typeface="Manrope SemiBold" charset="0"/>
              <a:ea typeface="Manrope SemiBold" charset="0"/>
              <a:cs typeface="G8321 Black" panose="00000A05000000000000" pitchFamily="2" charset="0"/>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latin typeface="Manrope SemiBold" charset="0"/>
                <a:ea typeface="Manrope SemiBold" charset="0"/>
                <a:cs typeface="G8321 Black" panose="00000A05000000000000" pitchFamily="2" charset="0"/>
              </a:rPr>
            </a:fld>
            <a:endParaRPr lang="zh-CN" altLang="en-US">
              <a:latin typeface="Manrope SemiBold" charset="0"/>
              <a:ea typeface="Manrope SemiBold" charset="0"/>
              <a:cs typeface="G8321 Black" panose="00000A05000000000000" pitchFamily="2" charset="0"/>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latin typeface="Manrope SemiBold" charset="0"/>
              <a:ea typeface="Manrope SemiBold" charset="0"/>
              <a:cs typeface="G8321 Black" panose="00000A05000000000000" pitchFamily="2" charset="0"/>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latin typeface="Manrope SemiBold" charset="0"/>
                <a:ea typeface="Manrope SemiBold" charset="0"/>
                <a:cs typeface="G8321 Black" panose="00000A05000000000000" pitchFamily="2" charset="0"/>
              </a:rPr>
            </a:fld>
            <a:endParaRPr lang="zh-CN" altLang="en-US">
              <a:latin typeface="Manrope SemiBold" charset="0"/>
              <a:ea typeface="Manrope SemiBold" charset="0"/>
              <a:cs typeface="G8321 Black" panose="00000A05000000000000" pitchFamily="2" charset="0"/>
            </a:endParaRP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Manrope SemiBold" charset="0"/>
                <a:ea typeface="Manrope SemiBold" charset="0"/>
                <a:cs typeface="G8321 Black" panose="00000A05000000000000" pitchFamily="2" charset="0"/>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Manrope SemiBold" charset="0"/>
                <a:ea typeface="Manrope SemiBold" charset="0"/>
                <a:cs typeface="G8321 Black" panose="00000A05000000000000" pitchFamily="2" charset="0"/>
              </a:defRPr>
            </a:lvl1pPr>
          </a:lstStyle>
          <a:p>
            <a:fld id="{78D5B429-FA85-4F35-A0FE-AC3A1F8F8A2F}"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Manrope SemiBold" charset="0"/>
                <a:ea typeface="Manrope SemiBold" charset="0"/>
                <a:cs typeface="G8321 Black" panose="00000A05000000000000" pitchFamily="2" charset="0"/>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Manrope SemiBold" charset="0"/>
                <a:ea typeface="Manrope SemiBold" charset="0"/>
                <a:cs typeface="G8321 Black" panose="00000A05000000000000" pitchFamily="2" charset="0"/>
              </a:defRPr>
            </a:lvl1pPr>
          </a:lstStyle>
          <a:p>
            <a:fld id="{7178966F-5774-4FC1-AEDE-FE2570C31C22}"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anrope SemiBold" charset="0"/>
        <a:ea typeface="Manrope SemiBold" charset="0"/>
        <a:cs typeface="G8321 Black" panose="00000A05000000000000" pitchFamily="2" charset="0"/>
      </a:defRPr>
    </a:lvl1pPr>
    <a:lvl2pPr marL="457200" algn="l" defTabSz="914400" rtl="0" eaLnBrk="1" latinLnBrk="0" hangingPunct="1">
      <a:defRPr sz="1200" kern="1200">
        <a:solidFill>
          <a:schemeClr val="tx1"/>
        </a:solidFill>
        <a:latin typeface="Manrope SemiBold" charset="0"/>
        <a:ea typeface="Manrope SemiBold" charset="0"/>
        <a:cs typeface="G8321 Black" panose="00000A05000000000000" pitchFamily="2" charset="0"/>
      </a:defRPr>
    </a:lvl2pPr>
    <a:lvl3pPr marL="914400" algn="l" defTabSz="914400" rtl="0" eaLnBrk="1" latinLnBrk="0" hangingPunct="1">
      <a:defRPr sz="1200" kern="1200">
        <a:solidFill>
          <a:schemeClr val="tx1"/>
        </a:solidFill>
        <a:latin typeface="Manrope SemiBold" charset="0"/>
        <a:ea typeface="Manrope SemiBold" charset="0"/>
        <a:cs typeface="G8321 Black" panose="00000A05000000000000" pitchFamily="2" charset="0"/>
      </a:defRPr>
    </a:lvl3pPr>
    <a:lvl4pPr marL="1371600" algn="l" defTabSz="914400" rtl="0" eaLnBrk="1" latinLnBrk="0" hangingPunct="1">
      <a:defRPr sz="1200" kern="1200">
        <a:solidFill>
          <a:schemeClr val="tx1"/>
        </a:solidFill>
        <a:latin typeface="Manrope SemiBold" charset="0"/>
        <a:ea typeface="Manrope SemiBold" charset="0"/>
        <a:cs typeface="G8321 Black" panose="00000A05000000000000" pitchFamily="2" charset="0"/>
      </a:defRPr>
    </a:lvl4pPr>
    <a:lvl5pPr marL="1828800" algn="l" defTabSz="914400" rtl="0" eaLnBrk="1" latinLnBrk="0" hangingPunct="1">
      <a:defRPr sz="1200" kern="1200">
        <a:solidFill>
          <a:schemeClr val="tx1"/>
        </a:solidFill>
        <a:latin typeface="Manrope SemiBold" charset="0"/>
        <a:ea typeface="Manrope SemiBold" charset="0"/>
        <a:cs typeface="G8321 Black" panose="00000A05000000000000" pitchFamily="2"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178966F-5774-4FC1-AEDE-FE2570C31C22}"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178966F-5774-4FC1-AEDE-FE2570C31C22}"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178966F-5774-4FC1-AEDE-FE2570C31C22}"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178966F-5774-4FC1-AEDE-FE2570C31C22}"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178966F-5774-4FC1-AEDE-FE2570C31C22}"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178966F-5774-4FC1-AEDE-FE2570C31C22}"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178966F-5774-4FC1-AEDE-FE2570C31C22}"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178966F-5774-4FC1-AEDE-FE2570C31C22}"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178966F-5774-4FC1-AEDE-FE2570C31C22}"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178966F-5774-4FC1-AEDE-FE2570C31C22}"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178966F-5774-4FC1-AEDE-FE2570C31C22}"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8C1574FB-83D7-41E2-A5EF-5EF26DC9441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4B5141F-DCC0-4344-9EF9-461ACCAEE191}"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8C1574FB-83D7-41E2-A5EF-5EF26DC9441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4B5141F-DCC0-4344-9EF9-461ACCAEE191}"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8C1574FB-83D7-41E2-A5EF-5EF26DC9441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4B5141F-DCC0-4344-9EF9-461ACCAEE191}"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8C1574FB-83D7-41E2-A5EF-5EF26DC9441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4B5141F-DCC0-4344-9EF9-461ACCAEE191}" type="slidenum">
              <a:rPr lang="zh-CN" altLang="en-US" smtClean="0"/>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8C1574FB-83D7-41E2-A5EF-5EF26DC9441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4B5141F-DCC0-4344-9EF9-461ACCAEE191}" type="slidenum">
              <a:rPr lang="zh-CN" altLang="en-US" smtClean="0"/>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8C1574FB-83D7-41E2-A5EF-5EF26DC9441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4B5141F-DCC0-4344-9EF9-461ACCAEE191}" type="slidenum">
              <a:rPr lang="zh-CN" altLang="en-US" smtClean="0"/>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8C1574FB-83D7-41E2-A5EF-5EF26DC9441F}"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4B5141F-DCC0-4344-9EF9-461ACCAEE191}" type="slidenum">
              <a:rPr lang="zh-CN" altLang="en-US" smtClean="0"/>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8C1574FB-83D7-41E2-A5EF-5EF26DC9441F}"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4B5141F-DCC0-4344-9EF9-461ACCAEE191}" type="slidenum">
              <a:rPr lang="zh-CN" altLang="en-US" smtClean="0"/>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8C1574FB-83D7-41E2-A5EF-5EF26DC9441F}"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4B5141F-DCC0-4344-9EF9-461ACCAEE191}" type="slidenum">
              <a:rPr lang="zh-CN" altLang="en-US" smtClean="0"/>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C1574FB-83D7-41E2-A5EF-5EF26DC9441F}"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4B5141F-DCC0-4344-9EF9-461ACCAEE191}" type="slidenum">
              <a:rPr lang="zh-CN" altLang="en-US" smtClean="0"/>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8C1574FB-83D7-41E2-A5EF-5EF26DC9441F}"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4B5141F-DCC0-4344-9EF9-461ACCAEE191}"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8C1574FB-83D7-41E2-A5EF-5EF26DC9441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4B5141F-DCC0-4344-9EF9-461ACCAEE191}" type="slidenum">
              <a:rPr lang="zh-CN" altLang="en-US" smtClean="0"/>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8C1574FB-83D7-41E2-A5EF-5EF26DC9441F}"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4B5141F-DCC0-4344-9EF9-461ACCAEE191}" type="slidenum">
              <a:rPr lang="zh-CN" altLang="en-US" smtClean="0"/>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8C1574FB-83D7-41E2-A5EF-5EF26DC9441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4B5141F-DCC0-4344-9EF9-461ACCAEE191}" type="slidenum">
              <a:rPr lang="zh-CN" altLang="en-US" smtClean="0"/>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8C1574FB-83D7-41E2-A5EF-5EF26DC9441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4B5141F-DCC0-4344-9EF9-461ACCAEE191}" type="slidenum">
              <a:rPr lang="zh-CN" altLang="en-US" smtClean="0"/>
            </a:fld>
            <a:endParaRPr lang="zh-CN"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8C1574FB-83D7-41E2-A5EF-5EF26DC9441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4B5141F-DCC0-4344-9EF9-461ACCAEE191}" type="slidenum">
              <a:rPr lang="zh-CN" altLang="en-US" smtClean="0"/>
            </a:fld>
            <a:endParaRPr lang="zh-CN" alt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8C1574FB-83D7-41E2-A5EF-5EF26DC9441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4B5141F-DCC0-4344-9EF9-461ACCAEE191}" type="slidenum">
              <a:rPr lang="zh-CN" altLang="en-US" smtClean="0"/>
            </a:fld>
            <a:endParaRPr lang="zh-CN" alt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8C1574FB-83D7-41E2-A5EF-5EF26DC9441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4B5141F-DCC0-4344-9EF9-461ACCAEE191}" type="slidenum">
              <a:rPr lang="zh-CN" altLang="en-US" smtClean="0"/>
            </a:fld>
            <a:endParaRPr lang="zh-CN" alt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8C1574FB-83D7-41E2-A5EF-5EF26DC9441F}"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4B5141F-DCC0-4344-9EF9-461ACCAEE191}" type="slidenum">
              <a:rPr lang="zh-CN" altLang="en-US" smtClean="0"/>
            </a:fld>
            <a:endParaRPr lang="zh-CN" alt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8C1574FB-83D7-41E2-A5EF-5EF26DC9441F}"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4B5141F-DCC0-4344-9EF9-461ACCAEE191}" type="slidenum">
              <a:rPr lang="zh-CN" altLang="en-US" smtClean="0"/>
            </a:fld>
            <a:endParaRPr lang="zh-CN" alt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8C1574FB-83D7-41E2-A5EF-5EF26DC9441F}"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4B5141F-DCC0-4344-9EF9-461ACCAEE191}" type="slidenum">
              <a:rPr lang="zh-CN" altLang="en-US" smtClean="0"/>
            </a:fld>
            <a:endParaRPr lang="zh-CN" altLang="en-US"/>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C1574FB-83D7-41E2-A5EF-5EF26DC9441F}"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4B5141F-DCC0-4344-9EF9-461ACCAEE191}"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8C1574FB-83D7-41E2-A5EF-5EF26DC9441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4B5141F-DCC0-4344-9EF9-461ACCAEE191}" type="slidenum">
              <a:rPr lang="zh-CN" altLang="en-US" smtClean="0"/>
            </a:fld>
            <a:endParaRPr lang="zh-CN" alt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8C1574FB-83D7-41E2-A5EF-5EF26DC9441F}"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4B5141F-DCC0-4344-9EF9-461ACCAEE191}" type="slidenum">
              <a:rPr lang="zh-CN" altLang="en-US" smtClean="0"/>
            </a:fld>
            <a:endParaRPr lang="zh-CN" altLang="en-US"/>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8C1574FB-83D7-41E2-A5EF-5EF26DC9441F}"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4B5141F-DCC0-4344-9EF9-461ACCAEE191}" type="slidenum">
              <a:rPr lang="zh-CN" altLang="en-US" smtClean="0"/>
            </a:fld>
            <a:endParaRPr lang="zh-CN" altLang="en-US"/>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8C1574FB-83D7-41E2-A5EF-5EF26DC9441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4B5141F-DCC0-4344-9EF9-461ACCAEE191}" type="slidenum">
              <a:rPr lang="zh-CN" altLang="en-US" smtClean="0"/>
            </a:fld>
            <a:endParaRPr lang="zh-CN" altLang="en-US"/>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8C1574FB-83D7-41E2-A5EF-5EF26DC9441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4B5141F-DCC0-4344-9EF9-461ACCAEE191}" type="slidenum">
              <a:rPr lang="zh-CN" altLang="en-US" smtClean="0"/>
            </a:fld>
            <a:endParaRPr lang="zh-CN" altLang="en-US"/>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8C1574FB-83D7-41E2-A5EF-5EF26DC9441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4B5141F-DCC0-4344-9EF9-461ACCAEE191}" type="slidenum">
              <a:rPr lang="zh-CN" altLang="en-US" smtClean="0"/>
            </a:fld>
            <a:endParaRPr lang="zh-CN" altLang="en-US"/>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8C1574FB-83D7-41E2-A5EF-5EF26DC9441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4B5141F-DCC0-4344-9EF9-461ACCAEE191}" type="slidenum">
              <a:rPr lang="zh-CN" altLang="en-US" smtClean="0"/>
            </a:fld>
            <a:endParaRPr lang="zh-CN" altLang="en-US"/>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8C1574FB-83D7-41E2-A5EF-5EF26DC9441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4B5141F-DCC0-4344-9EF9-461ACCAEE191}" type="slidenum">
              <a:rPr lang="zh-CN" altLang="en-US" smtClean="0"/>
            </a:fld>
            <a:endParaRPr lang="zh-CN" altLang="en-US"/>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8C1574FB-83D7-41E2-A5EF-5EF26DC9441F}"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4B5141F-DCC0-4344-9EF9-461ACCAEE191}" type="slidenum">
              <a:rPr lang="zh-CN" altLang="en-US" smtClean="0"/>
            </a:fld>
            <a:endParaRPr lang="zh-CN" altLang="en-US"/>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8C1574FB-83D7-41E2-A5EF-5EF26DC9441F}"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4B5141F-DCC0-4344-9EF9-461ACCAEE191}" type="slidenum">
              <a:rPr lang="zh-CN" altLang="en-US" smtClean="0"/>
            </a:fld>
            <a:endParaRPr lang="zh-CN" altLang="en-US"/>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8C1574FB-83D7-41E2-A5EF-5EF26DC9441F}"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4B5141F-DCC0-4344-9EF9-461ACCAEE191}"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8C1574FB-83D7-41E2-A5EF-5EF26DC9441F}"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4B5141F-DCC0-4344-9EF9-461ACCAEE191}" type="slidenum">
              <a:rPr lang="zh-CN" altLang="en-US" smtClean="0"/>
            </a:fld>
            <a:endParaRPr lang="zh-CN" alt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C1574FB-83D7-41E2-A5EF-5EF26DC9441F}"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4B5141F-DCC0-4344-9EF9-461ACCAEE191}" type="slidenum">
              <a:rPr lang="zh-CN" altLang="en-US" smtClean="0"/>
            </a:fld>
            <a:endParaRPr lang="zh-CN" altLang="en-US"/>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8C1574FB-83D7-41E2-A5EF-5EF26DC9441F}"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4B5141F-DCC0-4344-9EF9-461ACCAEE191}" type="slidenum">
              <a:rPr lang="zh-CN" altLang="en-US" smtClean="0"/>
            </a:fld>
            <a:endParaRPr lang="zh-CN" altLang="en-US"/>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8C1574FB-83D7-41E2-A5EF-5EF26DC9441F}"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4B5141F-DCC0-4344-9EF9-461ACCAEE191}" type="slidenum">
              <a:rPr lang="zh-CN" altLang="en-US" smtClean="0"/>
            </a:fld>
            <a:endParaRPr lang="zh-CN" altLang="en-US"/>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8C1574FB-83D7-41E2-A5EF-5EF26DC9441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4B5141F-DCC0-4344-9EF9-461ACCAEE191}" type="slidenum">
              <a:rPr lang="zh-CN" altLang="en-US" smtClean="0"/>
            </a:fld>
            <a:endParaRPr lang="zh-CN" altLang="en-US"/>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8C1574FB-83D7-41E2-A5EF-5EF26DC9441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4B5141F-DCC0-4344-9EF9-461ACCAEE191}" type="slidenum">
              <a:rPr lang="zh-CN" altLang="en-US" smtClean="0"/>
            </a:fld>
            <a:endParaRPr lang="zh-CN" altLang="en-US"/>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8C1574FB-83D7-41E2-A5EF-5EF26DC9441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4B5141F-DCC0-4344-9EF9-461ACCAEE191}" type="slidenum">
              <a:rPr lang="zh-CN" altLang="en-US" smtClean="0"/>
            </a:fld>
            <a:endParaRPr lang="zh-CN" altLang="en-US"/>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8C1574FB-83D7-41E2-A5EF-5EF26DC9441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4B5141F-DCC0-4344-9EF9-461ACCAEE191}" type="slidenum">
              <a:rPr lang="zh-CN" altLang="en-US" smtClean="0"/>
            </a:fld>
            <a:endParaRPr lang="zh-CN" altLang="en-US"/>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8C1574FB-83D7-41E2-A5EF-5EF26DC9441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4B5141F-DCC0-4344-9EF9-461ACCAEE191}" type="slidenum">
              <a:rPr lang="zh-CN" altLang="en-US" smtClean="0"/>
            </a:fld>
            <a:endParaRPr lang="zh-CN" altLang="en-US"/>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8C1574FB-83D7-41E2-A5EF-5EF26DC9441F}"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4B5141F-DCC0-4344-9EF9-461ACCAEE191}" type="slidenum">
              <a:rPr lang="zh-CN" altLang="en-US" smtClean="0"/>
            </a:fld>
            <a:endParaRPr lang="zh-CN" altLang="en-US"/>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8C1574FB-83D7-41E2-A5EF-5EF26DC9441F}"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4B5141F-DCC0-4344-9EF9-461ACCAEE191}"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8C1574FB-83D7-41E2-A5EF-5EF26DC9441F}"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4B5141F-DCC0-4344-9EF9-461ACCAEE191}" type="slidenum">
              <a:rPr lang="zh-CN" altLang="en-US" smtClean="0"/>
            </a:fld>
            <a:endParaRPr lang="zh-CN" altLang="en-US"/>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8C1574FB-83D7-41E2-A5EF-5EF26DC9441F}"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4B5141F-DCC0-4344-9EF9-461ACCAEE191}" type="slidenum">
              <a:rPr lang="zh-CN" altLang="en-US" smtClean="0"/>
            </a:fld>
            <a:endParaRPr lang="zh-CN" altLang="en-US"/>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C1574FB-83D7-41E2-A5EF-5EF26DC9441F}"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4B5141F-DCC0-4344-9EF9-461ACCAEE191}" type="slidenum">
              <a:rPr lang="zh-CN" altLang="en-US" smtClean="0"/>
            </a:fld>
            <a:endParaRPr lang="zh-CN" altLang="en-US"/>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8C1574FB-83D7-41E2-A5EF-5EF26DC9441F}"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4B5141F-DCC0-4344-9EF9-461ACCAEE191}" type="slidenum">
              <a:rPr lang="zh-CN" altLang="en-US" smtClean="0"/>
            </a:fld>
            <a:endParaRPr lang="zh-CN" altLang="en-US"/>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8C1574FB-83D7-41E2-A5EF-5EF26DC9441F}"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4B5141F-DCC0-4344-9EF9-461ACCAEE191}" type="slidenum">
              <a:rPr lang="zh-CN" altLang="en-US" smtClean="0"/>
            </a:fld>
            <a:endParaRPr lang="zh-CN" altLang="en-US"/>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8C1574FB-83D7-41E2-A5EF-5EF26DC9441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4B5141F-DCC0-4344-9EF9-461ACCAEE191}" type="slidenum">
              <a:rPr lang="zh-CN" altLang="en-US" smtClean="0"/>
            </a:fld>
            <a:endParaRPr lang="zh-CN" altLang="en-US"/>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8C1574FB-83D7-41E2-A5EF-5EF26DC9441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4B5141F-DCC0-4344-9EF9-461ACCAEE191}" type="slidenum">
              <a:rPr lang="zh-CN" altLang="en-US" smtClean="0"/>
            </a:fld>
            <a:endParaRPr lang="zh-CN" altLang="en-US"/>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8C1574FB-83D7-41E2-A5EF-5EF26DC9441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4B5141F-DCC0-4344-9EF9-461ACCAEE191}" type="slidenum">
              <a:rPr lang="zh-CN" altLang="en-US" smtClean="0"/>
            </a:fld>
            <a:endParaRPr lang="zh-CN" altLang="en-US"/>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8C1574FB-83D7-41E2-A5EF-5EF26DC9441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4B5141F-DCC0-4344-9EF9-461ACCAEE191}" type="slidenum">
              <a:rPr lang="zh-CN" altLang="en-US" smtClean="0"/>
            </a:fld>
            <a:endParaRPr lang="zh-CN" altLang="en-US"/>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8C1574FB-83D7-41E2-A5EF-5EF26DC9441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4B5141F-DCC0-4344-9EF9-461ACCAEE191}" type="slidenum">
              <a:rPr lang="zh-CN" altLang="en-US" smtClean="0"/>
            </a:fld>
            <a:endParaRPr lang="zh-CN" altLang="en-US"/>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8C1574FB-83D7-41E2-A5EF-5EF26DC9441F}"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4B5141F-DCC0-4344-9EF9-461ACCAEE191}"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8C1574FB-83D7-41E2-A5EF-5EF26DC9441F}"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4B5141F-DCC0-4344-9EF9-461ACCAEE191}" type="slidenum">
              <a:rPr lang="zh-CN" altLang="en-US" smtClean="0"/>
            </a:fld>
            <a:endParaRPr lang="zh-CN" altLang="en-US"/>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8C1574FB-83D7-41E2-A5EF-5EF26DC9441F}"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4B5141F-DCC0-4344-9EF9-461ACCAEE191}" type="slidenum">
              <a:rPr lang="zh-CN" altLang="en-US" smtClean="0"/>
            </a:fld>
            <a:endParaRPr lang="zh-CN" altLang="en-US"/>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8C1574FB-83D7-41E2-A5EF-5EF26DC9441F}"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4B5141F-DCC0-4344-9EF9-461ACCAEE191}" type="slidenum">
              <a:rPr lang="zh-CN" altLang="en-US" smtClean="0"/>
            </a:fld>
            <a:endParaRPr lang="zh-CN" altLang="en-US"/>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C1574FB-83D7-41E2-A5EF-5EF26DC9441F}"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4B5141F-DCC0-4344-9EF9-461ACCAEE191}" type="slidenum">
              <a:rPr lang="zh-CN" altLang="en-US" smtClean="0"/>
            </a:fld>
            <a:endParaRPr lang="zh-CN" altLang="en-US"/>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8C1574FB-83D7-41E2-A5EF-5EF26DC9441F}"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4B5141F-DCC0-4344-9EF9-461ACCAEE191}" type="slidenum">
              <a:rPr lang="zh-CN" altLang="en-US" smtClean="0"/>
            </a:fld>
            <a:endParaRPr lang="zh-CN" altLang="en-US"/>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8C1574FB-83D7-41E2-A5EF-5EF26DC9441F}"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4B5141F-DCC0-4344-9EF9-461ACCAEE191}" type="slidenum">
              <a:rPr lang="zh-CN" altLang="en-US" smtClean="0"/>
            </a:fld>
            <a:endParaRPr lang="zh-CN" altLang="en-US"/>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8C1574FB-83D7-41E2-A5EF-5EF26DC9441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4B5141F-DCC0-4344-9EF9-461ACCAEE191}" type="slidenum">
              <a:rPr lang="zh-CN" altLang="en-US" smtClean="0"/>
            </a:fld>
            <a:endParaRPr lang="zh-CN" altLang="en-US"/>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8C1574FB-83D7-41E2-A5EF-5EF26DC9441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4B5141F-DCC0-4344-9EF9-461ACCAEE191}" type="slidenum">
              <a:rPr lang="zh-CN" altLang="en-US" smtClean="0"/>
            </a:fld>
            <a:endParaRPr lang="zh-CN" altLang="en-US"/>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8C1574FB-83D7-41E2-A5EF-5EF26DC9441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4B5141F-DCC0-4344-9EF9-461ACCAEE191}" type="slidenum">
              <a:rPr lang="zh-CN" altLang="en-US" smtClean="0"/>
            </a:fld>
            <a:endParaRPr lang="zh-CN" altLang="en-US"/>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8C1574FB-83D7-41E2-A5EF-5EF26DC9441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4B5141F-DCC0-4344-9EF9-461ACCAEE191}" type="slidenum">
              <a:rPr lang="zh-CN" altLang="en-US" smtClean="0"/>
            </a:fld>
            <a:endParaRPr lang="zh-CN" altLang="en-US"/>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8C1574FB-83D7-41E2-A5EF-5EF26DC9441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4B5141F-DCC0-4344-9EF9-461ACCAEE191}"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C1574FB-83D7-41E2-A5EF-5EF26DC9441F}"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4B5141F-DCC0-4344-9EF9-461ACCAEE191}" type="slidenum">
              <a:rPr lang="zh-CN" altLang="en-US" smtClean="0"/>
            </a:fld>
            <a:endParaRPr lang="zh-CN" altLang="en-US"/>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8C1574FB-83D7-41E2-A5EF-5EF26DC9441F}"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4B5141F-DCC0-4344-9EF9-461ACCAEE191}" type="slidenum">
              <a:rPr lang="zh-CN" altLang="en-US" smtClean="0"/>
            </a:fld>
            <a:endParaRPr lang="zh-CN" altLang="en-US"/>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8C1574FB-83D7-41E2-A5EF-5EF26DC9441F}"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4B5141F-DCC0-4344-9EF9-461ACCAEE191}" type="slidenum">
              <a:rPr lang="zh-CN" altLang="en-US" smtClean="0"/>
            </a:fld>
            <a:endParaRPr lang="zh-CN" altLang="en-US"/>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8C1574FB-83D7-41E2-A5EF-5EF26DC9441F}"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4B5141F-DCC0-4344-9EF9-461ACCAEE191}" type="slidenum">
              <a:rPr lang="zh-CN" altLang="en-US" smtClean="0"/>
            </a:fld>
            <a:endParaRPr lang="zh-CN" altLang="en-US"/>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C1574FB-83D7-41E2-A5EF-5EF26DC9441F}"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4B5141F-DCC0-4344-9EF9-461ACCAEE191}" type="slidenum">
              <a:rPr lang="zh-CN" altLang="en-US" smtClean="0"/>
            </a:fld>
            <a:endParaRPr lang="zh-CN" altLang="en-US"/>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8C1574FB-83D7-41E2-A5EF-5EF26DC9441F}"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4B5141F-DCC0-4344-9EF9-461ACCAEE191}" type="slidenum">
              <a:rPr lang="zh-CN" altLang="en-US" smtClean="0"/>
            </a:fld>
            <a:endParaRPr lang="zh-CN" altLang="en-US"/>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8C1574FB-83D7-41E2-A5EF-5EF26DC9441F}"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4B5141F-DCC0-4344-9EF9-461ACCAEE191}" type="slidenum">
              <a:rPr lang="zh-CN" altLang="en-US" smtClean="0"/>
            </a:fld>
            <a:endParaRPr lang="zh-CN" altLang="en-US"/>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8C1574FB-83D7-41E2-A5EF-5EF26DC9441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4B5141F-DCC0-4344-9EF9-461ACCAEE191}" type="slidenum">
              <a:rPr lang="zh-CN" altLang="en-US" smtClean="0"/>
            </a:fld>
            <a:endParaRPr lang="zh-CN" altLang="en-US"/>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8C1574FB-83D7-41E2-A5EF-5EF26DC9441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4B5141F-DCC0-4344-9EF9-461ACCAEE191}"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8C1574FB-83D7-41E2-A5EF-5EF26DC9441F}"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4B5141F-DCC0-4344-9EF9-461ACCAEE191}"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8C1574FB-83D7-41E2-A5EF-5EF26DC9441F}"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4B5141F-DCC0-4344-9EF9-461ACCAEE191}"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8" Type="http://schemas.openxmlformats.org/officeDocument/2006/relationships/theme" Target="../theme/theme1.xml"/><Relationship Id="rId17" Type="http://schemas.openxmlformats.org/officeDocument/2006/relationships/image" Target="../media/image6.svg"/><Relationship Id="rId16" Type="http://schemas.openxmlformats.org/officeDocument/2006/relationships/image" Target="../media/image5.png"/><Relationship Id="rId15" Type="http://schemas.openxmlformats.org/officeDocument/2006/relationships/image" Target="../media/image4.svg"/><Relationship Id="rId14" Type="http://schemas.openxmlformats.org/officeDocument/2006/relationships/image" Target="../media/image3.png"/><Relationship Id="rId13" Type="http://schemas.openxmlformats.org/officeDocument/2006/relationships/image" Target="../media/image2.svg"/><Relationship Id="rId12" Type="http://schemas.openxmlformats.org/officeDocument/2006/relationships/image" Target="../media/image1.pn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8" Type="http://schemas.openxmlformats.org/officeDocument/2006/relationships/theme" Target="../theme/theme2.xml"/><Relationship Id="rId17" Type="http://schemas.openxmlformats.org/officeDocument/2006/relationships/image" Target="../media/image6.svg"/><Relationship Id="rId16" Type="http://schemas.openxmlformats.org/officeDocument/2006/relationships/image" Target="../media/image5.png"/><Relationship Id="rId15" Type="http://schemas.openxmlformats.org/officeDocument/2006/relationships/image" Target="../media/image4.svg"/><Relationship Id="rId14" Type="http://schemas.openxmlformats.org/officeDocument/2006/relationships/image" Target="../media/image3.png"/><Relationship Id="rId13" Type="http://schemas.openxmlformats.org/officeDocument/2006/relationships/image" Target="../media/image2.svg"/><Relationship Id="rId12" Type="http://schemas.openxmlformats.org/officeDocument/2006/relationships/image" Target="../media/image1.png"/><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31.xml"/><Relationship Id="rId8" Type="http://schemas.openxmlformats.org/officeDocument/2006/relationships/slideLayout" Target="../slideLayouts/slideLayout30.xml"/><Relationship Id="rId7" Type="http://schemas.openxmlformats.org/officeDocument/2006/relationships/slideLayout" Target="../slideLayouts/slideLayout29.xml"/><Relationship Id="rId6" Type="http://schemas.openxmlformats.org/officeDocument/2006/relationships/slideLayout" Target="../slideLayouts/slideLayout28.xml"/><Relationship Id="rId5" Type="http://schemas.openxmlformats.org/officeDocument/2006/relationships/slideLayout" Target="../slideLayouts/slideLayout27.xml"/><Relationship Id="rId4" Type="http://schemas.openxmlformats.org/officeDocument/2006/relationships/slideLayout" Target="../slideLayouts/slideLayout26.xml"/><Relationship Id="rId3" Type="http://schemas.openxmlformats.org/officeDocument/2006/relationships/slideLayout" Target="../slideLayouts/slideLayout25.xml"/><Relationship Id="rId2" Type="http://schemas.openxmlformats.org/officeDocument/2006/relationships/slideLayout" Target="../slideLayouts/slideLayout24.xml"/><Relationship Id="rId18" Type="http://schemas.openxmlformats.org/officeDocument/2006/relationships/theme" Target="../theme/theme3.xml"/><Relationship Id="rId17" Type="http://schemas.openxmlformats.org/officeDocument/2006/relationships/image" Target="../media/image6.svg"/><Relationship Id="rId16" Type="http://schemas.openxmlformats.org/officeDocument/2006/relationships/image" Target="../media/image5.png"/><Relationship Id="rId15" Type="http://schemas.openxmlformats.org/officeDocument/2006/relationships/image" Target="../media/image4.svg"/><Relationship Id="rId14" Type="http://schemas.openxmlformats.org/officeDocument/2006/relationships/image" Target="../media/image3.png"/><Relationship Id="rId13" Type="http://schemas.openxmlformats.org/officeDocument/2006/relationships/image" Target="../media/image2.svg"/><Relationship Id="rId12" Type="http://schemas.openxmlformats.org/officeDocument/2006/relationships/image" Target="../media/image1.png"/><Relationship Id="rId11" Type="http://schemas.openxmlformats.org/officeDocument/2006/relationships/slideLayout" Target="../slideLayouts/slideLayout33.xml"/><Relationship Id="rId10" Type="http://schemas.openxmlformats.org/officeDocument/2006/relationships/slideLayout" Target="../slideLayouts/slideLayout32.xml"/><Relationship Id="rId1" Type="http://schemas.openxmlformats.org/officeDocument/2006/relationships/slideLayout" Target="../slideLayouts/slideLayout23.xml"/></Relationships>
</file>

<file path=ppt/slideMasters/_rels/slideMaster4.xml.rels><?xml version="1.0" encoding="UTF-8" standalone="yes"?>
<Relationships xmlns="http://schemas.openxmlformats.org/package/2006/relationships"><Relationship Id="rId9" Type="http://schemas.openxmlformats.org/officeDocument/2006/relationships/slideLayout" Target="../slideLayouts/slideLayout42.xml"/><Relationship Id="rId8" Type="http://schemas.openxmlformats.org/officeDocument/2006/relationships/slideLayout" Target="../slideLayouts/slideLayout41.xml"/><Relationship Id="rId7" Type="http://schemas.openxmlformats.org/officeDocument/2006/relationships/slideLayout" Target="../slideLayouts/slideLayout40.xml"/><Relationship Id="rId6" Type="http://schemas.openxmlformats.org/officeDocument/2006/relationships/slideLayout" Target="../slideLayouts/slideLayout39.xml"/><Relationship Id="rId5" Type="http://schemas.openxmlformats.org/officeDocument/2006/relationships/slideLayout" Target="../slideLayouts/slideLayout38.xml"/><Relationship Id="rId4" Type="http://schemas.openxmlformats.org/officeDocument/2006/relationships/slideLayout" Target="../slideLayouts/slideLayout37.xml"/><Relationship Id="rId3" Type="http://schemas.openxmlformats.org/officeDocument/2006/relationships/slideLayout" Target="../slideLayouts/slideLayout36.xml"/><Relationship Id="rId2" Type="http://schemas.openxmlformats.org/officeDocument/2006/relationships/slideLayout" Target="../slideLayouts/slideLayout35.xml"/><Relationship Id="rId18" Type="http://schemas.openxmlformats.org/officeDocument/2006/relationships/theme" Target="../theme/theme4.xml"/><Relationship Id="rId17" Type="http://schemas.openxmlformats.org/officeDocument/2006/relationships/image" Target="../media/image6.svg"/><Relationship Id="rId16" Type="http://schemas.openxmlformats.org/officeDocument/2006/relationships/image" Target="../media/image5.png"/><Relationship Id="rId15" Type="http://schemas.openxmlformats.org/officeDocument/2006/relationships/image" Target="../media/image4.svg"/><Relationship Id="rId14" Type="http://schemas.openxmlformats.org/officeDocument/2006/relationships/image" Target="../media/image3.png"/><Relationship Id="rId13" Type="http://schemas.openxmlformats.org/officeDocument/2006/relationships/image" Target="../media/image2.svg"/><Relationship Id="rId12" Type="http://schemas.openxmlformats.org/officeDocument/2006/relationships/image" Target="../media/image1.png"/><Relationship Id="rId11" Type="http://schemas.openxmlformats.org/officeDocument/2006/relationships/slideLayout" Target="../slideLayouts/slideLayout44.xml"/><Relationship Id="rId10" Type="http://schemas.openxmlformats.org/officeDocument/2006/relationships/slideLayout" Target="../slideLayouts/slideLayout43.xml"/><Relationship Id="rId1" Type="http://schemas.openxmlformats.org/officeDocument/2006/relationships/slideLayout" Target="../slideLayouts/slideLayout34.xml"/></Relationships>
</file>

<file path=ppt/slideMasters/_rels/slideMaster5.xml.rels><?xml version="1.0" encoding="UTF-8" standalone="yes"?>
<Relationships xmlns="http://schemas.openxmlformats.org/package/2006/relationships"><Relationship Id="rId9" Type="http://schemas.openxmlformats.org/officeDocument/2006/relationships/slideLayout" Target="../slideLayouts/slideLayout53.xml"/><Relationship Id="rId8" Type="http://schemas.openxmlformats.org/officeDocument/2006/relationships/slideLayout" Target="../slideLayouts/slideLayout52.xml"/><Relationship Id="rId7" Type="http://schemas.openxmlformats.org/officeDocument/2006/relationships/slideLayout" Target="../slideLayouts/slideLayout51.xml"/><Relationship Id="rId6" Type="http://schemas.openxmlformats.org/officeDocument/2006/relationships/slideLayout" Target="../slideLayouts/slideLayout50.xml"/><Relationship Id="rId5" Type="http://schemas.openxmlformats.org/officeDocument/2006/relationships/slideLayout" Target="../slideLayouts/slideLayout49.xml"/><Relationship Id="rId4" Type="http://schemas.openxmlformats.org/officeDocument/2006/relationships/slideLayout" Target="../slideLayouts/slideLayout48.xml"/><Relationship Id="rId3" Type="http://schemas.openxmlformats.org/officeDocument/2006/relationships/slideLayout" Target="../slideLayouts/slideLayout47.xml"/><Relationship Id="rId2" Type="http://schemas.openxmlformats.org/officeDocument/2006/relationships/slideLayout" Target="../slideLayouts/slideLayout46.xml"/><Relationship Id="rId18" Type="http://schemas.openxmlformats.org/officeDocument/2006/relationships/theme" Target="../theme/theme5.xml"/><Relationship Id="rId17" Type="http://schemas.openxmlformats.org/officeDocument/2006/relationships/image" Target="../media/image6.svg"/><Relationship Id="rId16" Type="http://schemas.openxmlformats.org/officeDocument/2006/relationships/image" Target="../media/image5.png"/><Relationship Id="rId15" Type="http://schemas.openxmlformats.org/officeDocument/2006/relationships/image" Target="../media/image4.svg"/><Relationship Id="rId14" Type="http://schemas.openxmlformats.org/officeDocument/2006/relationships/image" Target="../media/image3.png"/><Relationship Id="rId13" Type="http://schemas.openxmlformats.org/officeDocument/2006/relationships/image" Target="../media/image2.svg"/><Relationship Id="rId12" Type="http://schemas.openxmlformats.org/officeDocument/2006/relationships/image" Target="../media/image1.png"/><Relationship Id="rId11" Type="http://schemas.openxmlformats.org/officeDocument/2006/relationships/slideLayout" Target="../slideLayouts/slideLayout55.xml"/><Relationship Id="rId10" Type="http://schemas.openxmlformats.org/officeDocument/2006/relationships/slideLayout" Target="../slideLayouts/slideLayout54.xml"/><Relationship Id="rId1" Type="http://schemas.openxmlformats.org/officeDocument/2006/relationships/slideLayout" Target="../slideLayouts/slideLayout45.xml"/></Relationships>
</file>

<file path=ppt/slideMasters/_rels/slideMaster6.xml.rels><?xml version="1.0" encoding="UTF-8" standalone="yes"?>
<Relationships xmlns="http://schemas.openxmlformats.org/package/2006/relationships"><Relationship Id="rId9" Type="http://schemas.openxmlformats.org/officeDocument/2006/relationships/slideLayout" Target="../slideLayouts/slideLayout64.xml"/><Relationship Id="rId8" Type="http://schemas.openxmlformats.org/officeDocument/2006/relationships/slideLayout" Target="../slideLayouts/slideLayout63.xml"/><Relationship Id="rId7" Type="http://schemas.openxmlformats.org/officeDocument/2006/relationships/slideLayout" Target="../slideLayouts/slideLayout62.xml"/><Relationship Id="rId6" Type="http://schemas.openxmlformats.org/officeDocument/2006/relationships/slideLayout" Target="../slideLayouts/slideLayout61.xml"/><Relationship Id="rId5" Type="http://schemas.openxmlformats.org/officeDocument/2006/relationships/slideLayout" Target="../slideLayouts/slideLayout60.xml"/><Relationship Id="rId4" Type="http://schemas.openxmlformats.org/officeDocument/2006/relationships/slideLayout" Target="../slideLayouts/slideLayout59.xml"/><Relationship Id="rId3" Type="http://schemas.openxmlformats.org/officeDocument/2006/relationships/slideLayout" Target="../slideLayouts/slideLayout58.xml"/><Relationship Id="rId2" Type="http://schemas.openxmlformats.org/officeDocument/2006/relationships/slideLayout" Target="../slideLayouts/slideLayout57.xml"/><Relationship Id="rId18" Type="http://schemas.openxmlformats.org/officeDocument/2006/relationships/theme" Target="../theme/theme6.xml"/><Relationship Id="rId17" Type="http://schemas.openxmlformats.org/officeDocument/2006/relationships/image" Target="../media/image6.svg"/><Relationship Id="rId16" Type="http://schemas.openxmlformats.org/officeDocument/2006/relationships/image" Target="../media/image5.png"/><Relationship Id="rId15" Type="http://schemas.openxmlformats.org/officeDocument/2006/relationships/image" Target="../media/image4.svg"/><Relationship Id="rId14" Type="http://schemas.openxmlformats.org/officeDocument/2006/relationships/image" Target="../media/image3.png"/><Relationship Id="rId13" Type="http://schemas.openxmlformats.org/officeDocument/2006/relationships/image" Target="../media/image2.svg"/><Relationship Id="rId12" Type="http://schemas.openxmlformats.org/officeDocument/2006/relationships/image" Target="../media/image1.png"/><Relationship Id="rId11" Type="http://schemas.openxmlformats.org/officeDocument/2006/relationships/slideLayout" Target="../slideLayouts/slideLayout66.xml"/><Relationship Id="rId10" Type="http://schemas.openxmlformats.org/officeDocument/2006/relationships/slideLayout" Target="../slideLayouts/slideLayout65.xml"/><Relationship Id="rId1" Type="http://schemas.openxmlformats.org/officeDocument/2006/relationships/slideLayout" Target="../slideLayouts/slideLayout56.xml"/></Relationships>
</file>

<file path=ppt/slideMasters/_rels/slideMaster7.xml.rels><?xml version="1.0" encoding="UTF-8" standalone="yes"?>
<Relationships xmlns="http://schemas.openxmlformats.org/package/2006/relationships"><Relationship Id="rId9" Type="http://schemas.openxmlformats.org/officeDocument/2006/relationships/slideLayout" Target="../slideLayouts/slideLayout75.xml"/><Relationship Id="rId8" Type="http://schemas.openxmlformats.org/officeDocument/2006/relationships/slideLayout" Target="../slideLayouts/slideLayout74.xml"/><Relationship Id="rId7" Type="http://schemas.openxmlformats.org/officeDocument/2006/relationships/slideLayout" Target="../slideLayouts/slideLayout73.xml"/><Relationship Id="rId6" Type="http://schemas.openxmlformats.org/officeDocument/2006/relationships/slideLayout" Target="../slideLayouts/slideLayout72.xml"/><Relationship Id="rId5" Type="http://schemas.openxmlformats.org/officeDocument/2006/relationships/slideLayout" Target="../slideLayouts/slideLayout71.xml"/><Relationship Id="rId4" Type="http://schemas.openxmlformats.org/officeDocument/2006/relationships/slideLayout" Target="../slideLayouts/slideLayout70.xml"/><Relationship Id="rId3" Type="http://schemas.openxmlformats.org/officeDocument/2006/relationships/slideLayout" Target="../slideLayouts/slideLayout69.xml"/><Relationship Id="rId2" Type="http://schemas.openxmlformats.org/officeDocument/2006/relationships/slideLayout" Target="../slideLayouts/slideLayout68.xml"/><Relationship Id="rId18" Type="http://schemas.openxmlformats.org/officeDocument/2006/relationships/theme" Target="../theme/theme7.xml"/><Relationship Id="rId17" Type="http://schemas.openxmlformats.org/officeDocument/2006/relationships/image" Target="../media/image6.svg"/><Relationship Id="rId16" Type="http://schemas.openxmlformats.org/officeDocument/2006/relationships/image" Target="../media/image5.png"/><Relationship Id="rId15" Type="http://schemas.openxmlformats.org/officeDocument/2006/relationships/image" Target="../media/image4.svg"/><Relationship Id="rId14" Type="http://schemas.openxmlformats.org/officeDocument/2006/relationships/image" Target="../media/image3.png"/><Relationship Id="rId13" Type="http://schemas.openxmlformats.org/officeDocument/2006/relationships/image" Target="../media/image2.svg"/><Relationship Id="rId12" Type="http://schemas.openxmlformats.org/officeDocument/2006/relationships/image" Target="../media/image1.png"/><Relationship Id="rId11" Type="http://schemas.openxmlformats.org/officeDocument/2006/relationships/slideLayout" Target="../slideLayouts/slideLayout77.xml"/><Relationship Id="rId10" Type="http://schemas.openxmlformats.org/officeDocument/2006/relationships/slideLayout" Target="../slideLayouts/slideLayout76.xml"/><Relationship Id="rId1" Type="http://schemas.openxmlformats.org/officeDocument/2006/relationships/slideLayout" Target="../slideLayouts/slideLayout6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ea typeface="Manrope SemiBold" charset="0"/>
                <a:cs typeface="G8321 Black" panose="00000A05000000000000" pitchFamily="2" charset="0"/>
              </a:defRPr>
            </a:lvl1pPr>
          </a:lstStyle>
          <a:p>
            <a:fld id="{8C1574FB-83D7-41E2-A5EF-5EF26DC9441F}"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ea typeface="Manrope SemiBold" charset="0"/>
                <a:cs typeface="G8321 Black" panose="00000A05000000000000" pitchFamily="2" charset="0"/>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ea typeface="Manrope SemiBold" charset="0"/>
                <a:cs typeface="G8321 Black" panose="00000A05000000000000" pitchFamily="2" charset="0"/>
              </a:defRPr>
            </a:lvl1pPr>
          </a:lstStyle>
          <a:p>
            <a:fld id="{74B5141F-DCC0-4344-9EF9-461ACCAEE191}" type="slidenum">
              <a:rPr lang="zh-CN" altLang="en-US" smtClean="0"/>
            </a:fld>
            <a:endParaRPr lang="zh-CN" altLang="en-US"/>
          </a:p>
        </p:txBody>
      </p:sp>
      <p:grpSp>
        <p:nvGrpSpPr>
          <p:cNvPr id="7" name="组合 6"/>
          <p:cNvGrpSpPr/>
          <p:nvPr userDrawn="1"/>
        </p:nvGrpSpPr>
        <p:grpSpPr>
          <a:xfrm>
            <a:off x="0" y="0"/>
            <a:ext cx="12192000" cy="6858000"/>
            <a:chOff x="0" y="0"/>
            <a:chExt cx="12192000" cy="6858000"/>
          </a:xfrm>
        </p:grpSpPr>
        <p:grpSp>
          <p:nvGrpSpPr>
            <p:cNvPr id="8" name="组合 7"/>
            <p:cNvGrpSpPr/>
            <p:nvPr/>
          </p:nvGrpSpPr>
          <p:grpSpPr>
            <a:xfrm>
              <a:off x="0" y="0"/>
              <a:ext cx="12192000" cy="6858000"/>
              <a:chOff x="0" y="0"/>
              <a:chExt cx="12192000" cy="6858000"/>
            </a:xfrm>
          </p:grpSpPr>
          <p:sp>
            <p:nvSpPr>
              <p:cNvPr id="10" name="矩形 9"/>
              <p:cNvSpPr/>
              <p:nvPr/>
            </p:nvSpPr>
            <p:spPr>
              <a:xfrm>
                <a:off x="0" y="0"/>
                <a:ext cx="12192000" cy="6858000"/>
              </a:xfrm>
              <a:prstGeom prst="rect">
                <a:avLst/>
              </a:prstGeom>
              <a:solidFill>
                <a:srgbClr val="FD9B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Manrope SemiBold" charset="0"/>
                  <a:cs typeface="G8321 Black" panose="00000A05000000000000" pitchFamily="2" charset="0"/>
                </a:endParaRPr>
              </a:p>
            </p:txBody>
          </p:sp>
          <p:grpSp>
            <p:nvGrpSpPr>
              <p:cNvPr id="11" name="组合 10"/>
              <p:cNvGrpSpPr/>
              <p:nvPr/>
            </p:nvGrpSpPr>
            <p:grpSpPr>
              <a:xfrm>
                <a:off x="0" y="0"/>
                <a:ext cx="12192000" cy="6858000"/>
                <a:chOff x="0" y="0"/>
                <a:chExt cx="12192000" cy="6858000"/>
              </a:xfrm>
              <a:solidFill>
                <a:srgbClr val="FDB291"/>
              </a:solidFill>
            </p:grpSpPr>
            <p:pic>
              <p:nvPicPr>
                <p:cNvPr id="14" name="图形 13"/>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0" y="0"/>
                  <a:ext cx="6126633" cy="6858000"/>
                </a:xfrm>
                <a:prstGeom prst="rect">
                  <a:avLst/>
                </a:prstGeom>
              </p:spPr>
            </p:pic>
            <p:pic>
              <p:nvPicPr>
                <p:cNvPr id="15" name="图形 14"/>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187899" y="0"/>
                  <a:ext cx="6004101" cy="6858000"/>
                </a:xfrm>
                <a:prstGeom prst="rect">
                  <a:avLst/>
                </a:prstGeom>
              </p:spPr>
            </p:pic>
          </p:grpSp>
          <p:sp>
            <p:nvSpPr>
              <p:cNvPr id="12" name="矩形: 圆角 11"/>
              <p:cNvSpPr/>
              <p:nvPr/>
            </p:nvSpPr>
            <p:spPr>
              <a:xfrm>
                <a:off x="78468" y="76200"/>
                <a:ext cx="12035064" cy="6705600"/>
              </a:xfrm>
              <a:prstGeom prst="roundRect">
                <a:avLst>
                  <a:gd name="adj" fmla="val 7037"/>
                </a:avLst>
              </a:prstGeom>
              <a:solidFill>
                <a:srgbClr val="F7F5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Manrope SemiBold" charset="0"/>
                  <a:cs typeface="G8321 Black" panose="00000A05000000000000" pitchFamily="2" charset="0"/>
                </a:endParaRPr>
              </a:p>
            </p:txBody>
          </p:sp>
          <p:pic>
            <p:nvPicPr>
              <p:cNvPr id="13" name="图形 12"/>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1326586" y="279003"/>
                <a:ext cx="419100" cy="95250"/>
              </a:xfrm>
              <a:prstGeom prst="rect">
                <a:avLst/>
              </a:prstGeom>
            </p:spPr>
          </p:pic>
        </p:grpSp>
        <p:pic>
          <p:nvPicPr>
            <p:cNvPr id="9" name="图形 8"/>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flipH="1">
              <a:off x="328870" y="415528"/>
              <a:ext cx="763330" cy="491924"/>
            </a:xfrm>
            <a:prstGeom prst="rect">
              <a:avLst/>
            </a:prstGeom>
          </p:spPr>
        </p:pic>
      </p:gr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G8321 Black" panose="00000A05000000000000" pitchFamily="2" charset="0"/>
          <a:ea typeface="G8321 Black" panose="00000A05000000000000" pitchFamily="2" charset="0"/>
          <a:cs typeface="G8321 Black" panose="00000A05000000000000" pitchFamily="2"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anrope SemiBold" charset="0"/>
          <a:cs typeface="G8321 Black" panose="00000A05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anrope SemiBold" charset="0"/>
          <a:cs typeface="G8321 Black" panose="00000A05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anrope SemiBold" charset="0"/>
          <a:cs typeface="G8321 Black" panose="00000A05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anrope SemiBold" charset="0"/>
          <a:cs typeface="G8321 Black" panose="00000A05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anrope SemiBold" charset="0"/>
          <a:cs typeface="G8321 Black" panose="00000A05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ea typeface="Manrope SemiBold" charset="0"/>
                <a:cs typeface="G8321 Black" panose="00000A05000000000000" pitchFamily="2" charset="0"/>
              </a:defRPr>
            </a:lvl1pPr>
          </a:lstStyle>
          <a:p>
            <a:fld id="{8C1574FB-83D7-41E2-A5EF-5EF26DC9441F}"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ea typeface="Manrope SemiBold" charset="0"/>
                <a:cs typeface="G8321 Black" panose="00000A05000000000000" pitchFamily="2" charset="0"/>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ea typeface="Manrope SemiBold" charset="0"/>
                <a:cs typeface="G8321 Black" panose="00000A05000000000000" pitchFamily="2" charset="0"/>
              </a:defRPr>
            </a:lvl1pPr>
          </a:lstStyle>
          <a:p>
            <a:fld id="{74B5141F-DCC0-4344-9EF9-461ACCAEE191}" type="slidenum">
              <a:rPr lang="zh-CN" altLang="en-US" smtClean="0"/>
            </a:fld>
            <a:endParaRPr lang="zh-CN" altLang="en-US"/>
          </a:p>
        </p:txBody>
      </p:sp>
      <p:grpSp>
        <p:nvGrpSpPr>
          <p:cNvPr id="7" name="组合 6"/>
          <p:cNvGrpSpPr/>
          <p:nvPr userDrawn="1"/>
        </p:nvGrpSpPr>
        <p:grpSpPr>
          <a:xfrm>
            <a:off x="0" y="0"/>
            <a:ext cx="12192000" cy="6858000"/>
            <a:chOff x="0" y="0"/>
            <a:chExt cx="12192000" cy="6858000"/>
          </a:xfrm>
        </p:grpSpPr>
        <p:grpSp>
          <p:nvGrpSpPr>
            <p:cNvPr id="8" name="组合 7"/>
            <p:cNvGrpSpPr/>
            <p:nvPr/>
          </p:nvGrpSpPr>
          <p:grpSpPr>
            <a:xfrm>
              <a:off x="0" y="0"/>
              <a:ext cx="12192000" cy="6858000"/>
              <a:chOff x="0" y="0"/>
              <a:chExt cx="12192000" cy="6858000"/>
            </a:xfrm>
          </p:grpSpPr>
          <p:sp>
            <p:nvSpPr>
              <p:cNvPr id="10" name="矩形 9"/>
              <p:cNvSpPr/>
              <p:nvPr/>
            </p:nvSpPr>
            <p:spPr>
              <a:xfrm>
                <a:off x="0" y="0"/>
                <a:ext cx="12192000" cy="6858000"/>
              </a:xfrm>
              <a:prstGeom prst="rect">
                <a:avLst/>
              </a:prstGeom>
              <a:solidFill>
                <a:srgbClr val="FD9B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Manrope SemiBold" charset="0"/>
                  <a:cs typeface="G8321 Black" panose="00000A05000000000000" pitchFamily="2" charset="0"/>
                </a:endParaRPr>
              </a:p>
            </p:txBody>
          </p:sp>
          <p:grpSp>
            <p:nvGrpSpPr>
              <p:cNvPr id="11" name="组合 10"/>
              <p:cNvGrpSpPr/>
              <p:nvPr/>
            </p:nvGrpSpPr>
            <p:grpSpPr>
              <a:xfrm>
                <a:off x="0" y="0"/>
                <a:ext cx="12192000" cy="6858000"/>
                <a:chOff x="0" y="0"/>
                <a:chExt cx="12192000" cy="6858000"/>
              </a:xfrm>
              <a:solidFill>
                <a:srgbClr val="FDB291"/>
              </a:solidFill>
            </p:grpSpPr>
            <p:pic>
              <p:nvPicPr>
                <p:cNvPr id="14" name="图形 13"/>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0" y="0"/>
                  <a:ext cx="6126633" cy="6858000"/>
                </a:xfrm>
                <a:prstGeom prst="rect">
                  <a:avLst/>
                </a:prstGeom>
              </p:spPr>
            </p:pic>
            <p:pic>
              <p:nvPicPr>
                <p:cNvPr id="15" name="图形 14"/>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187899" y="0"/>
                  <a:ext cx="6004101" cy="6858000"/>
                </a:xfrm>
                <a:prstGeom prst="rect">
                  <a:avLst/>
                </a:prstGeom>
              </p:spPr>
            </p:pic>
          </p:grpSp>
          <p:sp>
            <p:nvSpPr>
              <p:cNvPr id="12" name="矩形: 圆角 11"/>
              <p:cNvSpPr/>
              <p:nvPr/>
            </p:nvSpPr>
            <p:spPr>
              <a:xfrm>
                <a:off x="78468" y="76200"/>
                <a:ext cx="12035064" cy="6705600"/>
              </a:xfrm>
              <a:prstGeom prst="roundRect">
                <a:avLst>
                  <a:gd name="adj" fmla="val 7037"/>
                </a:avLst>
              </a:prstGeom>
              <a:solidFill>
                <a:srgbClr val="F7F5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Manrope SemiBold" charset="0"/>
                  <a:cs typeface="G8321 Black" panose="00000A05000000000000" pitchFamily="2" charset="0"/>
                </a:endParaRPr>
              </a:p>
            </p:txBody>
          </p:sp>
          <p:pic>
            <p:nvPicPr>
              <p:cNvPr id="13" name="图形 12"/>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1326586" y="279003"/>
                <a:ext cx="419100" cy="95250"/>
              </a:xfrm>
              <a:prstGeom prst="rect">
                <a:avLst/>
              </a:prstGeom>
            </p:spPr>
          </p:pic>
        </p:grpSp>
        <p:pic>
          <p:nvPicPr>
            <p:cNvPr id="9" name="图形 8"/>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flipH="1">
              <a:off x="328870" y="415528"/>
              <a:ext cx="763330" cy="491924"/>
            </a:xfrm>
            <a:prstGeom prst="rect">
              <a:avLst/>
            </a:prstGeom>
          </p:spPr>
        </p:pic>
      </p:gr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G8321 Black" panose="00000A05000000000000" pitchFamily="2" charset="0"/>
          <a:ea typeface="G8321 Black" panose="00000A05000000000000" pitchFamily="2" charset="0"/>
          <a:cs typeface="G8321 Black" panose="00000A05000000000000" pitchFamily="2"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anrope SemiBold" charset="0"/>
          <a:cs typeface="G8321 Black" panose="00000A05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anrope SemiBold" charset="0"/>
          <a:cs typeface="G8321 Black" panose="00000A05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anrope SemiBold" charset="0"/>
          <a:cs typeface="G8321 Black" panose="00000A05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anrope SemiBold" charset="0"/>
          <a:cs typeface="G8321 Black" panose="00000A05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anrope SemiBold" charset="0"/>
          <a:cs typeface="G8321 Black" panose="00000A05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ea typeface="Manrope SemiBold" charset="0"/>
                <a:cs typeface="G8321 Black" panose="00000A05000000000000" pitchFamily="2" charset="0"/>
              </a:defRPr>
            </a:lvl1pPr>
          </a:lstStyle>
          <a:p>
            <a:fld id="{8C1574FB-83D7-41E2-A5EF-5EF26DC9441F}"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ea typeface="Manrope SemiBold" charset="0"/>
                <a:cs typeface="G8321 Black" panose="00000A05000000000000" pitchFamily="2" charset="0"/>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ea typeface="Manrope SemiBold" charset="0"/>
                <a:cs typeface="G8321 Black" panose="00000A05000000000000" pitchFamily="2" charset="0"/>
              </a:defRPr>
            </a:lvl1pPr>
          </a:lstStyle>
          <a:p>
            <a:fld id="{74B5141F-DCC0-4344-9EF9-461ACCAEE191}" type="slidenum">
              <a:rPr lang="zh-CN" altLang="en-US" smtClean="0"/>
            </a:fld>
            <a:endParaRPr lang="zh-CN" altLang="en-US"/>
          </a:p>
        </p:txBody>
      </p:sp>
      <p:grpSp>
        <p:nvGrpSpPr>
          <p:cNvPr id="7" name="组合 6"/>
          <p:cNvGrpSpPr/>
          <p:nvPr userDrawn="1"/>
        </p:nvGrpSpPr>
        <p:grpSpPr>
          <a:xfrm>
            <a:off x="0" y="0"/>
            <a:ext cx="12192000" cy="6858000"/>
            <a:chOff x="0" y="0"/>
            <a:chExt cx="12192000" cy="6858000"/>
          </a:xfrm>
        </p:grpSpPr>
        <p:grpSp>
          <p:nvGrpSpPr>
            <p:cNvPr id="8" name="组合 7"/>
            <p:cNvGrpSpPr/>
            <p:nvPr/>
          </p:nvGrpSpPr>
          <p:grpSpPr>
            <a:xfrm>
              <a:off x="0" y="0"/>
              <a:ext cx="12192000" cy="6858000"/>
              <a:chOff x="0" y="0"/>
              <a:chExt cx="12192000" cy="6858000"/>
            </a:xfrm>
          </p:grpSpPr>
          <p:sp>
            <p:nvSpPr>
              <p:cNvPr id="10" name="矩形 9"/>
              <p:cNvSpPr/>
              <p:nvPr/>
            </p:nvSpPr>
            <p:spPr>
              <a:xfrm>
                <a:off x="0" y="0"/>
                <a:ext cx="12192000" cy="6858000"/>
              </a:xfrm>
              <a:prstGeom prst="rect">
                <a:avLst/>
              </a:prstGeom>
              <a:solidFill>
                <a:srgbClr val="FD9B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Manrope SemiBold" charset="0"/>
                  <a:cs typeface="G8321 Black" panose="00000A05000000000000" pitchFamily="2" charset="0"/>
                </a:endParaRPr>
              </a:p>
            </p:txBody>
          </p:sp>
          <p:grpSp>
            <p:nvGrpSpPr>
              <p:cNvPr id="11" name="组合 10"/>
              <p:cNvGrpSpPr/>
              <p:nvPr/>
            </p:nvGrpSpPr>
            <p:grpSpPr>
              <a:xfrm>
                <a:off x="0" y="0"/>
                <a:ext cx="12192000" cy="6858000"/>
                <a:chOff x="0" y="0"/>
                <a:chExt cx="12192000" cy="6858000"/>
              </a:xfrm>
              <a:solidFill>
                <a:srgbClr val="FDB291"/>
              </a:solidFill>
            </p:grpSpPr>
            <p:pic>
              <p:nvPicPr>
                <p:cNvPr id="14" name="图形 13"/>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0" y="0"/>
                  <a:ext cx="6126633" cy="6858000"/>
                </a:xfrm>
                <a:prstGeom prst="rect">
                  <a:avLst/>
                </a:prstGeom>
              </p:spPr>
            </p:pic>
            <p:pic>
              <p:nvPicPr>
                <p:cNvPr id="15" name="图形 14"/>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187899" y="0"/>
                  <a:ext cx="6004101" cy="6858000"/>
                </a:xfrm>
                <a:prstGeom prst="rect">
                  <a:avLst/>
                </a:prstGeom>
              </p:spPr>
            </p:pic>
          </p:grpSp>
          <p:sp>
            <p:nvSpPr>
              <p:cNvPr id="12" name="矩形: 圆角 11"/>
              <p:cNvSpPr/>
              <p:nvPr/>
            </p:nvSpPr>
            <p:spPr>
              <a:xfrm>
                <a:off x="78468" y="76200"/>
                <a:ext cx="12035064" cy="6705600"/>
              </a:xfrm>
              <a:prstGeom prst="roundRect">
                <a:avLst>
                  <a:gd name="adj" fmla="val 7037"/>
                </a:avLst>
              </a:prstGeom>
              <a:solidFill>
                <a:srgbClr val="F7F5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Manrope SemiBold" charset="0"/>
                  <a:cs typeface="G8321 Black" panose="00000A05000000000000" pitchFamily="2" charset="0"/>
                </a:endParaRPr>
              </a:p>
            </p:txBody>
          </p:sp>
          <p:pic>
            <p:nvPicPr>
              <p:cNvPr id="13" name="图形 12"/>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1326586" y="279003"/>
                <a:ext cx="419100" cy="95250"/>
              </a:xfrm>
              <a:prstGeom prst="rect">
                <a:avLst/>
              </a:prstGeom>
            </p:spPr>
          </p:pic>
        </p:grpSp>
        <p:pic>
          <p:nvPicPr>
            <p:cNvPr id="9" name="图形 8"/>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flipH="1">
              <a:off x="328870" y="415528"/>
              <a:ext cx="763330" cy="491924"/>
            </a:xfrm>
            <a:prstGeom prst="rect">
              <a:avLst/>
            </a:prstGeom>
          </p:spPr>
        </p:pic>
      </p:gr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G8321 Black" panose="00000A05000000000000" pitchFamily="2" charset="0"/>
          <a:ea typeface="G8321 Black" panose="00000A05000000000000" pitchFamily="2" charset="0"/>
          <a:cs typeface="G8321 Black" panose="00000A05000000000000" pitchFamily="2"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anrope SemiBold" charset="0"/>
          <a:cs typeface="G8321 Black" panose="00000A05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anrope SemiBold" charset="0"/>
          <a:cs typeface="G8321 Black" panose="00000A05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anrope SemiBold" charset="0"/>
          <a:cs typeface="G8321 Black" panose="00000A05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anrope SemiBold" charset="0"/>
          <a:cs typeface="G8321 Black" panose="00000A05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anrope SemiBold" charset="0"/>
          <a:cs typeface="G8321 Black" panose="00000A05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ea typeface="Manrope SemiBold" charset="0"/>
                <a:cs typeface="G8321 Black" panose="00000A05000000000000" pitchFamily="2" charset="0"/>
              </a:defRPr>
            </a:lvl1pPr>
          </a:lstStyle>
          <a:p>
            <a:fld id="{8C1574FB-83D7-41E2-A5EF-5EF26DC9441F}"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ea typeface="Manrope SemiBold" charset="0"/>
                <a:cs typeface="G8321 Black" panose="00000A05000000000000" pitchFamily="2" charset="0"/>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ea typeface="Manrope SemiBold" charset="0"/>
                <a:cs typeface="G8321 Black" panose="00000A05000000000000" pitchFamily="2" charset="0"/>
              </a:defRPr>
            </a:lvl1pPr>
          </a:lstStyle>
          <a:p>
            <a:fld id="{74B5141F-DCC0-4344-9EF9-461ACCAEE191}" type="slidenum">
              <a:rPr lang="zh-CN" altLang="en-US" smtClean="0"/>
            </a:fld>
            <a:endParaRPr lang="zh-CN" altLang="en-US"/>
          </a:p>
        </p:txBody>
      </p:sp>
      <p:grpSp>
        <p:nvGrpSpPr>
          <p:cNvPr id="7" name="组合 6"/>
          <p:cNvGrpSpPr/>
          <p:nvPr userDrawn="1"/>
        </p:nvGrpSpPr>
        <p:grpSpPr>
          <a:xfrm>
            <a:off x="0" y="0"/>
            <a:ext cx="12192000" cy="6858000"/>
            <a:chOff x="0" y="0"/>
            <a:chExt cx="12192000" cy="6858000"/>
          </a:xfrm>
        </p:grpSpPr>
        <p:grpSp>
          <p:nvGrpSpPr>
            <p:cNvPr id="8" name="组合 7"/>
            <p:cNvGrpSpPr/>
            <p:nvPr/>
          </p:nvGrpSpPr>
          <p:grpSpPr>
            <a:xfrm>
              <a:off x="0" y="0"/>
              <a:ext cx="12192000" cy="6858000"/>
              <a:chOff x="0" y="0"/>
              <a:chExt cx="12192000" cy="6858000"/>
            </a:xfrm>
          </p:grpSpPr>
          <p:sp>
            <p:nvSpPr>
              <p:cNvPr id="10" name="矩形 9"/>
              <p:cNvSpPr/>
              <p:nvPr/>
            </p:nvSpPr>
            <p:spPr>
              <a:xfrm>
                <a:off x="0" y="0"/>
                <a:ext cx="12192000" cy="6858000"/>
              </a:xfrm>
              <a:prstGeom prst="rect">
                <a:avLst/>
              </a:prstGeom>
              <a:solidFill>
                <a:srgbClr val="FD9B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Manrope SemiBold" charset="0"/>
                  <a:cs typeface="G8321 Black" panose="00000A05000000000000" pitchFamily="2" charset="0"/>
                </a:endParaRPr>
              </a:p>
            </p:txBody>
          </p:sp>
          <p:grpSp>
            <p:nvGrpSpPr>
              <p:cNvPr id="11" name="组合 10"/>
              <p:cNvGrpSpPr/>
              <p:nvPr/>
            </p:nvGrpSpPr>
            <p:grpSpPr>
              <a:xfrm>
                <a:off x="0" y="0"/>
                <a:ext cx="12192000" cy="6858000"/>
                <a:chOff x="0" y="0"/>
                <a:chExt cx="12192000" cy="6858000"/>
              </a:xfrm>
              <a:solidFill>
                <a:srgbClr val="FDB291"/>
              </a:solidFill>
            </p:grpSpPr>
            <p:pic>
              <p:nvPicPr>
                <p:cNvPr id="14" name="图形 13"/>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0" y="0"/>
                  <a:ext cx="6126633" cy="6858000"/>
                </a:xfrm>
                <a:prstGeom prst="rect">
                  <a:avLst/>
                </a:prstGeom>
              </p:spPr>
            </p:pic>
            <p:pic>
              <p:nvPicPr>
                <p:cNvPr id="15" name="图形 14"/>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187899" y="0"/>
                  <a:ext cx="6004101" cy="6858000"/>
                </a:xfrm>
                <a:prstGeom prst="rect">
                  <a:avLst/>
                </a:prstGeom>
              </p:spPr>
            </p:pic>
          </p:grpSp>
          <p:sp>
            <p:nvSpPr>
              <p:cNvPr id="12" name="矩形: 圆角 11"/>
              <p:cNvSpPr/>
              <p:nvPr/>
            </p:nvSpPr>
            <p:spPr>
              <a:xfrm>
                <a:off x="78468" y="76200"/>
                <a:ext cx="12035064" cy="6705600"/>
              </a:xfrm>
              <a:prstGeom prst="roundRect">
                <a:avLst>
                  <a:gd name="adj" fmla="val 7037"/>
                </a:avLst>
              </a:prstGeom>
              <a:solidFill>
                <a:srgbClr val="F7F5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Manrope SemiBold" charset="0"/>
                  <a:cs typeface="G8321 Black" panose="00000A05000000000000" pitchFamily="2" charset="0"/>
                </a:endParaRPr>
              </a:p>
            </p:txBody>
          </p:sp>
          <p:pic>
            <p:nvPicPr>
              <p:cNvPr id="13" name="图形 12"/>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1326586" y="279003"/>
                <a:ext cx="419100" cy="95250"/>
              </a:xfrm>
              <a:prstGeom prst="rect">
                <a:avLst/>
              </a:prstGeom>
            </p:spPr>
          </p:pic>
        </p:grpSp>
        <p:pic>
          <p:nvPicPr>
            <p:cNvPr id="9" name="图形 8"/>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flipH="1">
              <a:off x="328870" y="415528"/>
              <a:ext cx="763330" cy="491924"/>
            </a:xfrm>
            <a:prstGeom prst="rect">
              <a:avLst/>
            </a:prstGeom>
          </p:spPr>
        </p:pic>
      </p:grpSp>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G8321 Black" panose="00000A05000000000000" pitchFamily="2" charset="0"/>
          <a:ea typeface="G8321 Black" panose="00000A05000000000000" pitchFamily="2" charset="0"/>
          <a:cs typeface="G8321 Black" panose="00000A05000000000000" pitchFamily="2"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anrope SemiBold" charset="0"/>
          <a:cs typeface="G8321 Black" panose="00000A05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anrope SemiBold" charset="0"/>
          <a:cs typeface="G8321 Black" panose="00000A05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anrope SemiBold" charset="0"/>
          <a:cs typeface="G8321 Black" panose="00000A05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anrope SemiBold" charset="0"/>
          <a:cs typeface="G8321 Black" panose="00000A05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anrope SemiBold" charset="0"/>
          <a:cs typeface="G8321 Black" panose="00000A05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ea typeface="Manrope SemiBold" charset="0"/>
                <a:cs typeface="G8321 Black" panose="00000A05000000000000" pitchFamily="2" charset="0"/>
              </a:defRPr>
            </a:lvl1pPr>
          </a:lstStyle>
          <a:p>
            <a:fld id="{8C1574FB-83D7-41E2-A5EF-5EF26DC9441F}"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ea typeface="Manrope SemiBold" charset="0"/>
                <a:cs typeface="G8321 Black" panose="00000A05000000000000" pitchFamily="2" charset="0"/>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ea typeface="Manrope SemiBold" charset="0"/>
                <a:cs typeface="G8321 Black" panose="00000A05000000000000" pitchFamily="2" charset="0"/>
              </a:defRPr>
            </a:lvl1pPr>
          </a:lstStyle>
          <a:p>
            <a:fld id="{74B5141F-DCC0-4344-9EF9-461ACCAEE191}" type="slidenum">
              <a:rPr lang="zh-CN" altLang="en-US" smtClean="0"/>
            </a:fld>
            <a:endParaRPr lang="zh-CN" altLang="en-US"/>
          </a:p>
        </p:txBody>
      </p:sp>
      <p:grpSp>
        <p:nvGrpSpPr>
          <p:cNvPr id="7" name="组合 6"/>
          <p:cNvGrpSpPr/>
          <p:nvPr userDrawn="1"/>
        </p:nvGrpSpPr>
        <p:grpSpPr>
          <a:xfrm>
            <a:off x="0" y="0"/>
            <a:ext cx="12192000" cy="6858000"/>
            <a:chOff x="0" y="0"/>
            <a:chExt cx="12192000" cy="6858000"/>
          </a:xfrm>
        </p:grpSpPr>
        <p:grpSp>
          <p:nvGrpSpPr>
            <p:cNvPr id="8" name="组合 7"/>
            <p:cNvGrpSpPr/>
            <p:nvPr/>
          </p:nvGrpSpPr>
          <p:grpSpPr>
            <a:xfrm>
              <a:off x="0" y="0"/>
              <a:ext cx="12192000" cy="6858000"/>
              <a:chOff x="0" y="0"/>
              <a:chExt cx="12192000" cy="6858000"/>
            </a:xfrm>
          </p:grpSpPr>
          <p:sp>
            <p:nvSpPr>
              <p:cNvPr id="10" name="矩形 9"/>
              <p:cNvSpPr/>
              <p:nvPr/>
            </p:nvSpPr>
            <p:spPr>
              <a:xfrm>
                <a:off x="0" y="0"/>
                <a:ext cx="12192000" cy="6858000"/>
              </a:xfrm>
              <a:prstGeom prst="rect">
                <a:avLst/>
              </a:prstGeom>
              <a:solidFill>
                <a:srgbClr val="FD9B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Manrope SemiBold" charset="0"/>
                  <a:cs typeface="G8321 Black" panose="00000A05000000000000" pitchFamily="2" charset="0"/>
                </a:endParaRPr>
              </a:p>
            </p:txBody>
          </p:sp>
          <p:grpSp>
            <p:nvGrpSpPr>
              <p:cNvPr id="11" name="组合 10"/>
              <p:cNvGrpSpPr/>
              <p:nvPr/>
            </p:nvGrpSpPr>
            <p:grpSpPr>
              <a:xfrm>
                <a:off x="0" y="0"/>
                <a:ext cx="12192000" cy="6858000"/>
                <a:chOff x="0" y="0"/>
                <a:chExt cx="12192000" cy="6858000"/>
              </a:xfrm>
              <a:solidFill>
                <a:srgbClr val="FDB291"/>
              </a:solidFill>
            </p:grpSpPr>
            <p:pic>
              <p:nvPicPr>
                <p:cNvPr id="14" name="图形 13"/>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0" y="0"/>
                  <a:ext cx="6126633" cy="6858000"/>
                </a:xfrm>
                <a:prstGeom prst="rect">
                  <a:avLst/>
                </a:prstGeom>
              </p:spPr>
            </p:pic>
            <p:pic>
              <p:nvPicPr>
                <p:cNvPr id="15" name="图形 14"/>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187899" y="0"/>
                  <a:ext cx="6004101" cy="6858000"/>
                </a:xfrm>
                <a:prstGeom prst="rect">
                  <a:avLst/>
                </a:prstGeom>
              </p:spPr>
            </p:pic>
          </p:grpSp>
          <p:sp>
            <p:nvSpPr>
              <p:cNvPr id="12" name="矩形: 圆角 11"/>
              <p:cNvSpPr/>
              <p:nvPr/>
            </p:nvSpPr>
            <p:spPr>
              <a:xfrm>
                <a:off x="78468" y="76200"/>
                <a:ext cx="12035064" cy="6705600"/>
              </a:xfrm>
              <a:prstGeom prst="roundRect">
                <a:avLst>
                  <a:gd name="adj" fmla="val 7037"/>
                </a:avLst>
              </a:prstGeom>
              <a:solidFill>
                <a:srgbClr val="F7F5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Manrope SemiBold" charset="0"/>
                  <a:cs typeface="G8321 Black" panose="00000A05000000000000" pitchFamily="2" charset="0"/>
                </a:endParaRPr>
              </a:p>
            </p:txBody>
          </p:sp>
          <p:pic>
            <p:nvPicPr>
              <p:cNvPr id="13" name="图形 12"/>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1326586" y="279003"/>
                <a:ext cx="419100" cy="95250"/>
              </a:xfrm>
              <a:prstGeom prst="rect">
                <a:avLst/>
              </a:prstGeom>
            </p:spPr>
          </p:pic>
        </p:grpSp>
        <p:pic>
          <p:nvPicPr>
            <p:cNvPr id="9" name="图形 8"/>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flipH="1">
              <a:off x="328870" y="415528"/>
              <a:ext cx="763330" cy="491924"/>
            </a:xfrm>
            <a:prstGeom prst="rect">
              <a:avLst/>
            </a:prstGeom>
          </p:spPr>
        </p:pic>
      </p:grp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914400" rtl="0" eaLnBrk="1" latinLnBrk="0" hangingPunct="1">
        <a:lnSpc>
          <a:spcPct val="90000"/>
        </a:lnSpc>
        <a:spcBef>
          <a:spcPct val="0"/>
        </a:spcBef>
        <a:buNone/>
        <a:defRPr sz="4400" kern="1200">
          <a:solidFill>
            <a:schemeClr val="tx1"/>
          </a:solidFill>
          <a:latin typeface="G8321 Black" panose="00000A05000000000000" pitchFamily="2" charset="0"/>
          <a:ea typeface="G8321 Black" panose="00000A05000000000000" pitchFamily="2" charset="0"/>
          <a:cs typeface="G8321 Black" panose="00000A05000000000000" pitchFamily="2"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anrope SemiBold" charset="0"/>
          <a:cs typeface="G8321 Black" panose="00000A05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anrope SemiBold" charset="0"/>
          <a:cs typeface="G8321 Black" panose="00000A05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anrope SemiBold" charset="0"/>
          <a:cs typeface="G8321 Black" panose="00000A05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anrope SemiBold" charset="0"/>
          <a:cs typeface="G8321 Black" panose="00000A05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anrope SemiBold" charset="0"/>
          <a:cs typeface="G8321 Black" panose="00000A05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ea typeface="Manrope SemiBold" charset="0"/>
                <a:cs typeface="G8321 Black" panose="00000A05000000000000" pitchFamily="2" charset="0"/>
              </a:defRPr>
            </a:lvl1pPr>
          </a:lstStyle>
          <a:p>
            <a:fld id="{8C1574FB-83D7-41E2-A5EF-5EF26DC9441F}"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ea typeface="Manrope SemiBold" charset="0"/>
                <a:cs typeface="G8321 Black" panose="00000A05000000000000" pitchFamily="2" charset="0"/>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ea typeface="Manrope SemiBold" charset="0"/>
                <a:cs typeface="G8321 Black" panose="00000A05000000000000" pitchFamily="2" charset="0"/>
              </a:defRPr>
            </a:lvl1pPr>
          </a:lstStyle>
          <a:p>
            <a:fld id="{74B5141F-DCC0-4344-9EF9-461ACCAEE191}" type="slidenum">
              <a:rPr lang="zh-CN" altLang="en-US" smtClean="0"/>
            </a:fld>
            <a:endParaRPr lang="zh-CN" altLang="en-US"/>
          </a:p>
        </p:txBody>
      </p:sp>
      <p:grpSp>
        <p:nvGrpSpPr>
          <p:cNvPr id="7" name="组合 6"/>
          <p:cNvGrpSpPr/>
          <p:nvPr userDrawn="1"/>
        </p:nvGrpSpPr>
        <p:grpSpPr>
          <a:xfrm>
            <a:off x="0" y="0"/>
            <a:ext cx="12192000" cy="6858000"/>
            <a:chOff x="0" y="0"/>
            <a:chExt cx="12192000" cy="6858000"/>
          </a:xfrm>
        </p:grpSpPr>
        <p:grpSp>
          <p:nvGrpSpPr>
            <p:cNvPr id="8" name="组合 7"/>
            <p:cNvGrpSpPr/>
            <p:nvPr/>
          </p:nvGrpSpPr>
          <p:grpSpPr>
            <a:xfrm>
              <a:off x="0" y="0"/>
              <a:ext cx="12192000" cy="6858000"/>
              <a:chOff x="0" y="0"/>
              <a:chExt cx="12192000" cy="6858000"/>
            </a:xfrm>
          </p:grpSpPr>
          <p:sp>
            <p:nvSpPr>
              <p:cNvPr id="10" name="矩形 9"/>
              <p:cNvSpPr/>
              <p:nvPr/>
            </p:nvSpPr>
            <p:spPr>
              <a:xfrm>
                <a:off x="0" y="0"/>
                <a:ext cx="12192000" cy="6858000"/>
              </a:xfrm>
              <a:prstGeom prst="rect">
                <a:avLst/>
              </a:prstGeom>
              <a:solidFill>
                <a:srgbClr val="FD9B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Manrope SemiBold" charset="0"/>
                  <a:cs typeface="G8321 Black" panose="00000A05000000000000" pitchFamily="2" charset="0"/>
                </a:endParaRPr>
              </a:p>
            </p:txBody>
          </p:sp>
          <p:grpSp>
            <p:nvGrpSpPr>
              <p:cNvPr id="11" name="组合 10"/>
              <p:cNvGrpSpPr/>
              <p:nvPr/>
            </p:nvGrpSpPr>
            <p:grpSpPr>
              <a:xfrm>
                <a:off x="0" y="0"/>
                <a:ext cx="12192000" cy="6858000"/>
                <a:chOff x="0" y="0"/>
                <a:chExt cx="12192000" cy="6858000"/>
              </a:xfrm>
              <a:solidFill>
                <a:srgbClr val="FDB291"/>
              </a:solidFill>
            </p:grpSpPr>
            <p:pic>
              <p:nvPicPr>
                <p:cNvPr id="14" name="图形 13"/>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0" y="0"/>
                  <a:ext cx="6126633" cy="6858000"/>
                </a:xfrm>
                <a:prstGeom prst="rect">
                  <a:avLst/>
                </a:prstGeom>
              </p:spPr>
            </p:pic>
            <p:pic>
              <p:nvPicPr>
                <p:cNvPr id="15" name="图形 14"/>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187899" y="0"/>
                  <a:ext cx="6004101" cy="6858000"/>
                </a:xfrm>
                <a:prstGeom prst="rect">
                  <a:avLst/>
                </a:prstGeom>
              </p:spPr>
            </p:pic>
          </p:grpSp>
          <p:sp>
            <p:nvSpPr>
              <p:cNvPr id="12" name="矩形: 圆角 11"/>
              <p:cNvSpPr/>
              <p:nvPr/>
            </p:nvSpPr>
            <p:spPr>
              <a:xfrm>
                <a:off x="78468" y="76200"/>
                <a:ext cx="12035064" cy="6705600"/>
              </a:xfrm>
              <a:prstGeom prst="roundRect">
                <a:avLst>
                  <a:gd name="adj" fmla="val 7037"/>
                </a:avLst>
              </a:prstGeom>
              <a:solidFill>
                <a:srgbClr val="F7F5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Manrope SemiBold" charset="0"/>
                  <a:cs typeface="G8321 Black" panose="00000A05000000000000" pitchFamily="2" charset="0"/>
                </a:endParaRPr>
              </a:p>
            </p:txBody>
          </p:sp>
          <p:pic>
            <p:nvPicPr>
              <p:cNvPr id="13" name="图形 12"/>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1326586" y="279003"/>
                <a:ext cx="419100" cy="95250"/>
              </a:xfrm>
              <a:prstGeom prst="rect">
                <a:avLst/>
              </a:prstGeom>
            </p:spPr>
          </p:pic>
        </p:grpSp>
        <p:pic>
          <p:nvPicPr>
            <p:cNvPr id="9" name="图形 8"/>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flipH="1">
              <a:off x="328870" y="415528"/>
              <a:ext cx="763330" cy="491924"/>
            </a:xfrm>
            <a:prstGeom prst="rect">
              <a:avLst/>
            </a:prstGeom>
          </p:spPr>
        </p:pic>
      </p:grpSp>
    </p:spTree>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l" defTabSz="914400" rtl="0" eaLnBrk="1" latinLnBrk="0" hangingPunct="1">
        <a:lnSpc>
          <a:spcPct val="90000"/>
        </a:lnSpc>
        <a:spcBef>
          <a:spcPct val="0"/>
        </a:spcBef>
        <a:buNone/>
        <a:defRPr sz="4400" kern="1200">
          <a:solidFill>
            <a:schemeClr val="tx1"/>
          </a:solidFill>
          <a:latin typeface="G8321 Black" panose="00000A05000000000000" pitchFamily="2" charset="0"/>
          <a:ea typeface="G8321 Black" panose="00000A05000000000000" pitchFamily="2" charset="0"/>
          <a:cs typeface="G8321 Black" panose="00000A05000000000000" pitchFamily="2"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anrope SemiBold" charset="0"/>
          <a:cs typeface="G8321 Black" panose="00000A05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anrope SemiBold" charset="0"/>
          <a:cs typeface="G8321 Black" panose="00000A05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anrope SemiBold" charset="0"/>
          <a:cs typeface="G8321 Black" panose="00000A05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anrope SemiBold" charset="0"/>
          <a:cs typeface="G8321 Black" panose="00000A05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anrope SemiBold" charset="0"/>
          <a:cs typeface="G8321 Black" panose="00000A05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ea typeface="Manrope SemiBold" charset="0"/>
                <a:cs typeface="G8321 Black" panose="00000A05000000000000" pitchFamily="2" charset="0"/>
              </a:defRPr>
            </a:lvl1pPr>
          </a:lstStyle>
          <a:p>
            <a:fld id="{8C1574FB-83D7-41E2-A5EF-5EF26DC9441F}"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ea typeface="Manrope SemiBold" charset="0"/>
                <a:cs typeface="G8321 Black" panose="00000A05000000000000" pitchFamily="2" charset="0"/>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ea typeface="Manrope SemiBold" charset="0"/>
                <a:cs typeface="G8321 Black" panose="00000A05000000000000" pitchFamily="2" charset="0"/>
              </a:defRPr>
            </a:lvl1pPr>
          </a:lstStyle>
          <a:p>
            <a:fld id="{74B5141F-DCC0-4344-9EF9-461ACCAEE191}" type="slidenum">
              <a:rPr lang="zh-CN" altLang="en-US" smtClean="0"/>
            </a:fld>
            <a:endParaRPr lang="zh-CN" altLang="en-US"/>
          </a:p>
        </p:txBody>
      </p:sp>
      <p:grpSp>
        <p:nvGrpSpPr>
          <p:cNvPr id="7" name="组合 6"/>
          <p:cNvGrpSpPr/>
          <p:nvPr userDrawn="1"/>
        </p:nvGrpSpPr>
        <p:grpSpPr>
          <a:xfrm>
            <a:off x="0" y="0"/>
            <a:ext cx="12192000" cy="6858000"/>
            <a:chOff x="0" y="0"/>
            <a:chExt cx="12192000" cy="6858000"/>
          </a:xfrm>
        </p:grpSpPr>
        <p:grpSp>
          <p:nvGrpSpPr>
            <p:cNvPr id="8" name="组合 7"/>
            <p:cNvGrpSpPr/>
            <p:nvPr/>
          </p:nvGrpSpPr>
          <p:grpSpPr>
            <a:xfrm>
              <a:off x="0" y="0"/>
              <a:ext cx="12192000" cy="6858000"/>
              <a:chOff x="0" y="0"/>
              <a:chExt cx="12192000" cy="6858000"/>
            </a:xfrm>
          </p:grpSpPr>
          <p:sp>
            <p:nvSpPr>
              <p:cNvPr id="10" name="矩形 9"/>
              <p:cNvSpPr/>
              <p:nvPr/>
            </p:nvSpPr>
            <p:spPr>
              <a:xfrm>
                <a:off x="0" y="0"/>
                <a:ext cx="12192000" cy="6858000"/>
              </a:xfrm>
              <a:prstGeom prst="rect">
                <a:avLst/>
              </a:prstGeom>
              <a:solidFill>
                <a:srgbClr val="FD9B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Manrope SemiBold" charset="0"/>
                  <a:cs typeface="G8321 Black" panose="00000A05000000000000" pitchFamily="2" charset="0"/>
                </a:endParaRPr>
              </a:p>
            </p:txBody>
          </p:sp>
          <p:grpSp>
            <p:nvGrpSpPr>
              <p:cNvPr id="11" name="组合 10"/>
              <p:cNvGrpSpPr/>
              <p:nvPr/>
            </p:nvGrpSpPr>
            <p:grpSpPr>
              <a:xfrm>
                <a:off x="0" y="0"/>
                <a:ext cx="12192000" cy="6858000"/>
                <a:chOff x="0" y="0"/>
                <a:chExt cx="12192000" cy="6858000"/>
              </a:xfrm>
              <a:solidFill>
                <a:srgbClr val="FDB291"/>
              </a:solidFill>
            </p:grpSpPr>
            <p:pic>
              <p:nvPicPr>
                <p:cNvPr id="14" name="图形 13"/>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0" y="0"/>
                  <a:ext cx="6126633" cy="6858000"/>
                </a:xfrm>
                <a:prstGeom prst="rect">
                  <a:avLst/>
                </a:prstGeom>
              </p:spPr>
            </p:pic>
            <p:pic>
              <p:nvPicPr>
                <p:cNvPr id="15" name="图形 14"/>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187899" y="0"/>
                  <a:ext cx="6004101" cy="6858000"/>
                </a:xfrm>
                <a:prstGeom prst="rect">
                  <a:avLst/>
                </a:prstGeom>
              </p:spPr>
            </p:pic>
          </p:grpSp>
          <p:sp>
            <p:nvSpPr>
              <p:cNvPr id="12" name="矩形: 圆角 11"/>
              <p:cNvSpPr/>
              <p:nvPr/>
            </p:nvSpPr>
            <p:spPr>
              <a:xfrm>
                <a:off x="78468" y="76200"/>
                <a:ext cx="12035064" cy="6705600"/>
              </a:xfrm>
              <a:prstGeom prst="roundRect">
                <a:avLst>
                  <a:gd name="adj" fmla="val 7037"/>
                </a:avLst>
              </a:prstGeom>
              <a:solidFill>
                <a:srgbClr val="F7F5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Manrope SemiBold" charset="0"/>
                  <a:cs typeface="G8321 Black" panose="00000A05000000000000" pitchFamily="2" charset="0"/>
                </a:endParaRPr>
              </a:p>
            </p:txBody>
          </p:sp>
          <p:pic>
            <p:nvPicPr>
              <p:cNvPr id="13" name="图形 12"/>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1326586" y="279003"/>
                <a:ext cx="419100" cy="95250"/>
              </a:xfrm>
              <a:prstGeom prst="rect">
                <a:avLst/>
              </a:prstGeom>
            </p:spPr>
          </p:pic>
        </p:grpSp>
        <p:pic>
          <p:nvPicPr>
            <p:cNvPr id="9" name="图形 8"/>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flipH="1">
              <a:off x="328870" y="415528"/>
              <a:ext cx="763330" cy="491924"/>
            </a:xfrm>
            <a:prstGeom prst="rect">
              <a:avLst/>
            </a:prstGeom>
          </p:spPr>
        </p:pic>
      </p:grpSp>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defTabSz="914400" rtl="0" eaLnBrk="1" latinLnBrk="0" hangingPunct="1">
        <a:lnSpc>
          <a:spcPct val="90000"/>
        </a:lnSpc>
        <a:spcBef>
          <a:spcPct val="0"/>
        </a:spcBef>
        <a:buNone/>
        <a:defRPr sz="4400" kern="1200">
          <a:solidFill>
            <a:schemeClr val="tx1"/>
          </a:solidFill>
          <a:latin typeface="G8321 Black" panose="00000A05000000000000" pitchFamily="2" charset="0"/>
          <a:ea typeface="G8321 Black" panose="00000A05000000000000" pitchFamily="2" charset="0"/>
          <a:cs typeface="G8321 Black" panose="00000A05000000000000" pitchFamily="2"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anrope SemiBold" charset="0"/>
          <a:cs typeface="G8321 Black" panose="00000A05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anrope SemiBold" charset="0"/>
          <a:cs typeface="G8321 Black" panose="00000A05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anrope SemiBold" charset="0"/>
          <a:cs typeface="G8321 Black" panose="00000A05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anrope SemiBold" charset="0"/>
          <a:cs typeface="G8321 Black" panose="00000A05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anrope SemiBold" charset="0"/>
          <a:cs typeface="G8321 Black" panose="00000A05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image" Target="../media/image11.png"/><Relationship Id="rId8" Type="http://schemas.openxmlformats.org/officeDocument/2006/relationships/image" Target="../media/image10.svg"/><Relationship Id="rId7" Type="http://schemas.openxmlformats.org/officeDocument/2006/relationships/image" Target="../media/image9.png"/><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8.svg"/><Relationship Id="rId3" Type="http://schemas.openxmlformats.org/officeDocument/2006/relationships/image" Target="../media/image7.png"/><Relationship Id="rId2" Type="http://schemas.openxmlformats.org/officeDocument/2006/relationships/image" Target="../media/image2.svg"/><Relationship Id="rId15" Type="http://schemas.openxmlformats.org/officeDocument/2006/relationships/notesSlide" Target="../notesSlides/notesSlide1.xml"/><Relationship Id="rId14" Type="http://schemas.openxmlformats.org/officeDocument/2006/relationships/slideLayout" Target="../slideLayouts/slideLayout1.xml"/><Relationship Id="rId13" Type="http://schemas.openxmlformats.org/officeDocument/2006/relationships/tags" Target="../tags/tag1.xml"/><Relationship Id="rId12" Type="http://schemas.openxmlformats.org/officeDocument/2006/relationships/image" Target="../media/image6.svg"/><Relationship Id="rId11" Type="http://schemas.openxmlformats.org/officeDocument/2006/relationships/image" Target="../media/image5.png"/><Relationship Id="rId10" Type="http://schemas.openxmlformats.org/officeDocument/2006/relationships/image" Target="../media/image12.sv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9" Type="http://schemas.openxmlformats.org/officeDocument/2006/relationships/tags" Target="../tags/tag97.xml"/><Relationship Id="rId8" Type="http://schemas.openxmlformats.org/officeDocument/2006/relationships/image" Target="../media/image30.svg"/><Relationship Id="rId7" Type="http://schemas.openxmlformats.org/officeDocument/2006/relationships/image" Target="../media/image29.png"/><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4.svg"/><Relationship Id="rId3" Type="http://schemas.openxmlformats.org/officeDocument/2006/relationships/image" Target="../media/image3.png"/><Relationship Id="rId2" Type="http://schemas.openxmlformats.org/officeDocument/2006/relationships/image" Target="../media/image2.svg"/><Relationship Id="rId13" Type="http://schemas.openxmlformats.org/officeDocument/2006/relationships/notesSlide" Target="../notesSlides/notesSlide10.xml"/><Relationship Id="rId12" Type="http://schemas.openxmlformats.org/officeDocument/2006/relationships/slideLayout" Target="../slideLayouts/slideLayout67.xml"/><Relationship Id="rId11" Type="http://schemas.openxmlformats.org/officeDocument/2006/relationships/tags" Target="../tags/tag98.xml"/><Relationship Id="rId10" Type="http://schemas.openxmlformats.org/officeDocument/2006/relationships/image" Target="../media/image36.jpeg"/><Relationship Id="rId1" Type="http://schemas.openxmlformats.org/officeDocument/2006/relationships/image" Target="../media/image1.png"/></Relationships>
</file>

<file path=ppt/slides/_rels/slide11.xml.rels><?xml version="1.0" encoding="UTF-8" standalone="yes"?>
<Relationships xmlns="http://schemas.openxmlformats.org/package/2006/relationships"><Relationship Id="rId9" Type="http://schemas.openxmlformats.org/officeDocument/2006/relationships/image" Target="../media/image11.png"/><Relationship Id="rId8" Type="http://schemas.openxmlformats.org/officeDocument/2006/relationships/image" Target="../media/image10.svg"/><Relationship Id="rId7" Type="http://schemas.openxmlformats.org/officeDocument/2006/relationships/image" Target="../media/image9.png"/><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8.svg"/><Relationship Id="rId3" Type="http://schemas.openxmlformats.org/officeDocument/2006/relationships/image" Target="../media/image7.png"/><Relationship Id="rId2" Type="http://schemas.openxmlformats.org/officeDocument/2006/relationships/image" Target="../media/image2.svg"/><Relationship Id="rId15" Type="http://schemas.openxmlformats.org/officeDocument/2006/relationships/notesSlide" Target="../notesSlides/notesSlide11.xml"/><Relationship Id="rId14" Type="http://schemas.openxmlformats.org/officeDocument/2006/relationships/slideLayout" Target="../slideLayouts/slideLayout1.xml"/><Relationship Id="rId13" Type="http://schemas.openxmlformats.org/officeDocument/2006/relationships/tags" Target="../tags/tag99.xml"/><Relationship Id="rId12" Type="http://schemas.openxmlformats.org/officeDocument/2006/relationships/image" Target="../media/image6.svg"/><Relationship Id="rId11" Type="http://schemas.openxmlformats.org/officeDocument/2006/relationships/image" Target="../media/image5.png"/><Relationship Id="rId10" Type="http://schemas.openxmlformats.org/officeDocument/2006/relationships/image" Target="../media/image12.svg"/><Relationship Id="rId1" Type="http://schemas.openxmlformats.org/officeDocument/2006/relationships/image" Target="../media/image1.png"/></Relationships>
</file>

<file path=ppt/slides/_rels/slide2.xml.rels><?xml version="1.0" encoding="UTF-8" standalone="yes"?>
<Relationships xmlns="http://schemas.openxmlformats.org/package/2006/relationships"><Relationship Id="rId9" Type="http://schemas.openxmlformats.org/officeDocument/2006/relationships/tags" Target="../tags/tag2.xml"/><Relationship Id="rId8" Type="http://schemas.openxmlformats.org/officeDocument/2006/relationships/image" Target="../media/image14.svg"/><Relationship Id="rId7" Type="http://schemas.openxmlformats.org/officeDocument/2006/relationships/image" Target="../media/image13.png"/><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8.svg"/><Relationship Id="rId3" Type="http://schemas.openxmlformats.org/officeDocument/2006/relationships/image" Target="../media/image7.png"/><Relationship Id="rId2" Type="http://schemas.openxmlformats.org/officeDocument/2006/relationships/image" Target="../media/image2.svg"/><Relationship Id="rId11" Type="http://schemas.openxmlformats.org/officeDocument/2006/relationships/notesSlide" Target="../notesSlides/notesSlide2.xml"/><Relationship Id="rId10" Type="http://schemas.openxmlformats.org/officeDocument/2006/relationships/slideLayout" Target="../slideLayouts/slideLayout1.xml"/><Relationship Id="rId1" Type="http://schemas.openxmlformats.org/officeDocument/2006/relationships/image" Target="../media/image1.png"/></Relationships>
</file>

<file path=ppt/slides/_rels/slide3.xml.rels><?xml version="1.0" encoding="UTF-8" standalone="yes"?>
<Relationships xmlns="http://schemas.openxmlformats.org/package/2006/relationships"><Relationship Id="rId9" Type="http://schemas.openxmlformats.org/officeDocument/2006/relationships/tags" Target="../tags/tag7.xml"/><Relationship Id="rId8" Type="http://schemas.openxmlformats.org/officeDocument/2006/relationships/tags" Target="../tags/tag6.xml"/><Relationship Id="rId7" Type="http://schemas.openxmlformats.org/officeDocument/2006/relationships/tags" Target="../tags/tag5.xml"/><Relationship Id="rId6" Type="http://schemas.openxmlformats.org/officeDocument/2006/relationships/tags" Target="../tags/tag4.xml"/><Relationship Id="rId5" Type="http://schemas.openxmlformats.org/officeDocument/2006/relationships/image" Target="../media/image18.svg"/><Relationship Id="rId4" Type="http://schemas.openxmlformats.org/officeDocument/2006/relationships/image" Target="../media/image17.png"/><Relationship Id="rId3" Type="http://schemas.openxmlformats.org/officeDocument/2006/relationships/tags" Target="../tags/tag3.xml"/><Relationship Id="rId26" Type="http://schemas.openxmlformats.org/officeDocument/2006/relationships/notesSlide" Target="../notesSlides/notesSlide3.xml"/><Relationship Id="rId25" Type="http://schemas.openxmlformats.org/officeDocument/2006/relationships/slideLayout" Target="../slideLayouts/slideLayout12.xml"/><Relationship Id="rId24" Type="http://schemas.openxmlformats.org/officeDocument/2006/relationships/tags" Target="../tags/tag22.xml"/><Relationship Id="rId23" Type="http://schemas.openxmlformats.org/officeDocument/2006/relationships/tags" Target="../tags/tag21.xml"/><Relationship Id="rId22" Type="http://schemas.openxmlformats.org/officeDocument/2006/relationships/tags" Target="../tags/tag20.xml"/><Relationship Id="rId21" Type="http://schemas.openxmlformats.org/officeDocument/2006/relationships/tags" Target="../tags/tag19.xml"/><Relationship Id="rId20" Type="http://schemas.openxmlformats.org/officeDocument/2006/relationships/tags" Target="../tags/tag18.xml"/><Relationship Id="rId2" Type="http://schemas.openxmlformats.org/officeDocument/2006/relationships/image" Target="../media/image16.png"/><Relationship Id="rId19" Type="http://schemas.openxmlformats.org/officeDocument/2006/relationships/tags" Target="../tags/tag17.xml"/><Relationship Id="rId18" Type="http://schemas.openxmlformats.org/officeDocument/2006/relationships/tags" Target="../tags/tag16.xml"/><Relationship Id="rId17" Type="http://schemas.openxmlformats.org/officeDocument/2006/relationships/tags" Target="../tags/tag15.xml"/><Relationship Id="rId16" Type="http://schemas.openxmlformats.org/officeDocument/2006/relationships/tags" Target="../tags/tag14.xml"/><Relationship Id="rId15" Type="http://schemas.openxmlformats.org/officeDocument/2006/relationships/tags" Target="../tags/tag13.xml"/><Relationship Id="rId14" Type="http://schemas.openxmlformats.org/officeDocument/2006/relationships/tags" Target="../tags/tag12.xml"/><Relationship Id="rId13" Type="http://schemas.openxmlformats.org/officeDocument/2006/relationships/tags" Target="../tags/tag11.xml"/><Relationship Id="rId12" Type="http://schemas.openxmlformats.org/officeDocument/2006/relationships/tags" Target="../tags/tag10.xml"/><Relationship Id="rId11" Type="http://schemas.openxmlformats.org/officeDocument/2006/relationships/tags" Target="../tags/tag9.xml"/><Relationship Id="rId10" Type="http://schemas.openxmlformats.org/officeDocument/2006/relationships/tags" Target="../tags/tag8.xml"/><Relationship Id="rId1" Type="http://schemas.openxmlformats.org/officeDocument/2006/relationships/image" Target="../media/image15.png"/></Relationships>
</file>

<file path=ppt/slides/_rels/slide4.xml.rels><?xml version="1.0" encoding="UTF-8" standalone="yes"?>
<Relationships xmlns="http://schemas.openxmlformats.org/package/2006/relationships"><Relationship Id="rId9" Type="http://schemas.openxmlformats.org/officeDocument/2006/relationships/image" Target="../media/image20.svg"/><Relationship Id="rId8" Type="http://schemas.openxmlformats.org/officeDocument/2006/relationships/image" Target="../media/image19.png"/><Relationship Id="rId7" Type="http://schemas.openxmlformats.org/officeDocument/2006/relationships/tags" Target="../tags/tag23.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8.svg"/><Relationship Id="rId3" Type="http://schemas.openxmlformats.org/officeDocument/2006/relationships/image" Target="../media/image7.png"/><Relationship Id="rId2" Type="http://schemas.openxmlformats.org/officeDocument/2006/relationships/image" Target="../media/image2.svg"/><Relationship Id="rId12" Type="http://schemas.openxmlformats.org/officeDocument/2006/relationships/notesSlide" Target="../notesSlides/notesSlide4.xml"/><Relationship Id="rId11" Type="http://schemas.openxmlformats.org/officeDocument/2006/relationships/slideLayout" Target="../slideLayouts/slideLayout23.xml"/><Relationship Id="rId10" Type="http://schemas.openxmlformats.org/officeDocument/2006/relationships/tags" Target="../tags/tag24.xml"/><Relationship Id="rId1" Type="http://schemas.openxmlformats.org/officeDocument/2006/relationships/image" Target="../media/image1.png"/></Relationships>
</file>

<file path=ppt/slides/_rels/slide5.xml.rels><?xml version="1.0" encoding="UTF-8" standalone="yes"?>
<Relationships xmlns="http://schemas.openxmlformats.org/package/2006/relationships"><Relationship Id="rId9" Type="http://schemas.openxmlformats.org/officeDocument/2006/relationships/image" Target="../media/image22.svg"/><Relationship Id="rId8" Type="http://schemas.openxmlformats.org/officeDocument/2006/relationships/image" Target="../media/image21.png"/><Relationship Id="rId7" Type="http://schemas.openxmlformats.org/officeDocument/2006/relationships/tags" Target="../tags/tag25.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8.svg"/><Relationship Id="rId3" Type="http://schemas.openxmlformats.org/officeDocument/2006/relationships/image" Target="../media/image7.png"/><Relationship Id="rId2" Type="http://schemas.openxmlformats.org/officeDocument/2006/relationships/image" Target="../media/image2.svg"/><Relationship Id="rId12" Type="http://schemas.openxmlformats.org/officeDocument/2006/relationships/notesSlide" Target="../notesSlides/notesSlide5.xml"/><Relationship Id="rId11" Type="http://schemas.openxmlformats.org/officeDocument/2006/relationships/slideLayout" Target="../slideLayouts/slideLayout34.xml"/><Relationship Id="rId10" Type="http://schemas.openxmlformats.org/officeDocument/2006/relationships/tags" Target="../tags/tag26.xml"/><Relationship Id="rId1" Type="http://schemas.openxmlformats.org/officeDocument/2006/relationships/image" Target="../media/image1.png"/></Relationships>
</file>

<file path=ppt/slides/_rels/slide6.xml.rels><?xml version="1.0" encoding="UTF-8" standalone="yes"?>
<Relationships xmlns="http://schemas.openxmlformats.org/package/2006/relationships"><Relationship Id="rId9" Type="http://schemas.openxmlformats.org/officeDocument/2006/relationships/tags" Target="../tags/tag33.xml"/><Relationship Id="rId8" Type="http://schemas.openxmlformats.org/officeDocument/2006/relationships/tags" Target="../tags/tag32.xml"/><Relationship Id="rId7" Type="http://schemas.openxmlformats.org/officeDocument/2006/relationships/tags" Target="../tags/tag31.xml"/><Relationship Id="rId6" Type="http://schemas.openxmlformats.org/officeDocument/2006/relationships/tags" Target="../tags/tag30.xml"/><Relationship Id="rId5" Type="http://schemas.openxmlformats.org/officeDocument/2006/relationships/tags" Target="../tags/tag29.xml"/><Relationship Id="rId4" Type="http://schemas.openxmlformats.org/officeDocument/2006/relationships/tags" Target="../tags/tag28.xml"/><Relationship Id="rId3" Type="http://schemas.openxmlformats.org/officeDocument/2006/relationships/tags" Target="../tags/tag27.xml"/><Relationship Id="rId2" Type="http://schemas.openxmlformats.org/officeDocument/2006/relationships/image" Target="../media/image24.svg"/><Relationship Id="rId11" Type="http://schemas.openxmlformats.org/officeDocument/2006/relationships/notesSlide" Target="../notesSlides/notesSlide6.xml"/><Relationship Id="rId10" Type="http://schemas.openxmlformats.org/officeDocument/2006/relationships/slideLayout" Target="../slideLayouts/slideLayout1.xml"/><Relationship Id="rId1" Type="http://schemas.openxmlformats.org/officeDocument/2006/relationships/image" Target="../media/image23.png"/></Relationships>
</file>

<file path=ppt/slides/_rels/slide7.xml.rels><?xml version="1.0" encoding="UTF-8" standalone="yes"?>
<Relationships xmlns="http://schemas.openxmlformats.org/package/2006/relationships"><Relationship Id="rId9" Type="http://schemas.openxmlformats.org/officeDocument/2006/relationships/tags" Target="../tags/tag36.xml"/><Relationship Id="rId8" Type="http://schemas.openxmlformats.org/officeDocument/2006/relationships/tags" Target="../tags/tag35.xml"/><Relationship Id="rId7" Type="http://schemas.openxmlformats.org/officeDocument/2006/relationships/tags" Target="../tags/tag34.xml"/><Relationship Id="rId64" Type="http://schemas.openxmlformats.org/officeDocument/2006/relationships/notesSlide" Target="../notesSlides/notesSlide7.xml"/><Relationship Id="rId63" Type="http://schemas.openxmlformats.org/officeDocument/2006/relationships/slideLayout" Target="../slideLayouts/slideLayout45.xml"/><Relationship Id="rId62" Type="http://schemas.openxmlformats.org/officeDocument/2006/relationships/tags" Target="../tags/tag87.xml"/><Relationship Id="rId61" Type="http://schemas.openxmlformats.org/officeDocument/2006/relationships/image" Target="../media/image26.svg"/><Relationship Id="rId60" Type="http://schemas.openxmlformats.org/officeDocument/2006/relationships/image" Target="../media/image25.png"/><Relationship Id="rId6" Type="http://schemas.openxmlformats.org/officeDocument/2006/relationships/image" Target="../media/image4.svg"/><Relationship Id="rId59" Type="http://schemas.openxmlformats.org/officeDocument/2006/relationships/tags" Target="../tags/tag86.xml"/><Relationship Id="rId58" Type="http://schemas.openxmlformats.org/officeDocument/2006/relationships/tags" Target="../tags/tag85.xml"/><Relationship Id="rId57" Type="http://schemas.openxmlformats.org/officeDocument/2006/relationships/tags" Target="../tags/tag84.xml"/><Relationship Id="rId56" Type="http://schemas.openxmlformats.org/officeDocument/2006/relationships/tags" Target="../tags/tag83.xml"/><Relationship Id="rId55" Type="http://schemas.openxmlformats.org/officeDocument/2006/relationships/tags" Target="../tags/tag82.xml"/><Relationship Id="rId54" Type="http://schemas.openxmlformats.org/officeDocument/2006/relationships/tags" Target="../tags/tag81.xml"/><Relationship Id="rId53" Type="http://schemas.openxmlformats.org/officeDocument/2006/relationships/tags" Target="../tags/tag80.xml"/><Relationship Id="rId52" Type="http://schemas.openxmlformats.org/officeDocument/2006/relationships/tags" Target="../tags/tag79.xml"/><Relationship Id="rId51" Type="http://schemas.openxmlformats.org/officeDocument/2006/relationships/tags" Target="../tags/tag78.xml"/><Relationship Id="rId50" Type="http://schemas.openxmlformats.org/officeDocument/2006/relationships/tags" Target="../tags/tag77.xml"/><Relationship Id="rId5" Type="http://schemas.openxmlformats.org/officeDocument/2006/relationships/image" Target="../media/image3.png"/><Relationship Id="rId49" Type="http://schemas.openxmlformats.org/officeDocument/2006/relationships/tags" Target="../tags/tag76.xml"/><Relationship Id="rId48" Type="http://schemas.openxmlformats.org/officeDocument/2006/relationships/tags" Target="../tags/tag75.xml"/><Relationship Id="rId47" Type="http://schemas.openxmlformats.org/officeDocument/2006/relationships/tags" Target="../tags/tag74.xml"/><Relationship Id="rId46" Type="http://schemas.openxmlformats.org/officeDocument/2006/relationships/tags" Target="../tags/tag73.xml"/><Relationship Id="rId45" Type="http://schemas.openxmlformats.org/officeDocument/2006/relationships/tags" Target="../tags/tag72.xml"/><Relationship Id="rId44" Type="http://schemas.openxmlformats.org/officeDocument/2006/relationships/tags" Target="../tags/tag71.xml"/><Relationship Id="rId43" Type="http://schemas.openxmlformats.org/officeDocument/2006/relationships/tags" Target="../tags/tag70.xml"/><Relationship Id="rId42" Type="http://schemas.openxmlformats.org/officeDocument/2006/relationships/tags" Target="../tags/tag69.xml"/><Relationship Id="rId41" Type="http://schemas.openxmlformats.org/officeDocument/2006/relationships/tags" Target="../tags/tag68.xml"/><Relationship Id="rId40" Type="http://schemas.openxmlformats.org/officeDocument/2006/relationships/tags" Target="../tags/tag67.xml"/><Relationship Id="rId4" Type="http://schemas.openxmlformats.org/officeDocument/2006/relationships/image" Target="../media/image8.svg"/><Relationship Id="rId39" Type="http://schemas.openxmlformats.org/officeDocument/2006/relationships/tags" Target="../tags/tag66.xml"/><Relationship Id="rId38" Type="http://schemas.openxmlformats.org/officeDocument/2006/relationships/tags" Target="../tags/tag65.xml"/><Relationship Id="rId37" Type="http://schemas.openxmlformats.org/officeDocument/2006/relationships/tags" Target="../tags/tag64.xml"/><Relationship Id="rId36" Type="http://schemas.openxmlformats.org/officeDocument/2006/relationships/tags" Target="../tags/tag63.xml"/><Relationship Id="rId35" Type="http://schemas.openxmlformats.org/officeDocument/2006/relationships/tags" Target="../tags/tag62.xml"/><Relationship Id="rId34" Type="http://schemas.openxmlformats.org/officeDocument/2006/relationships/tags" Target="../tags/tag61.xml"/><Relationship Id="rId33" Type="http://schemas.openxmlformats.org/officeDocument/2006/relationships/tags" Target="../tags/tag60.xml"/><Relationship Id="rId32" Type="http://schemas.openxmlformats.org/officeDocument/2006/relationships/tags" Target="../tags/tag59.xml"/><Relationship Id="rId31" Type="http://schemas.openxmlformats.org/officeDocument/2006/relationships/tags" Target="../tags/tag58.xml"/><Relationship Id="rId30" Type="http://schemas.openxmlformats.org/officeDocument/2006/relationships/tags" Target="../tags/tag57.xml"/><Relationship Id="rId3" Type="http://schemas.openxmlformats.org/officeDocument/2006/relationships/image" Target="../media/image7.png"/><Relationship Id="rId29" Type="http://schemas.openxmlformats.org/officeDocument/2006/relationships/tags" Target="../tags/tag56.xml"/><Relationship Id="rId28" Type="http://schemas.openxmlformats.org/officeDocument/2006/relationships/tags" Target="../tags/tag55.xml"/><Relationship Id="rId27" Type="http://schemas.openxmlformats.org/officeDocument/2006/relationships/tags" Target="../tags/tag54.xml"/><Relationship Id="rId26" Type="http://schemas.openxmlformats.org/officeDocument/2006/relationships/tags" Target="../tags/tag53.xml"/><Relationship Id="rId25" Type="http://schemas.openxmlformats.org/officeDocument/2006/relationships/tags" Target="../tags/tag52.xml"/><Relationship Id="rId24" Type="http://schemas.openxmlformats.org/officeDocument/2006/relationships/tags" Target="../tags/tag51.xml"/><Relationship Id="rId23" Type="http://schemas.openxmlformats.org/officeDocument/2006/relationships/tags" Target="../tags/tag50.xml"/><Relationship Id="rId22" Type="http://schemas.openxmlformats.org/officeDocument/2006/relationships/tags" Target="../tags/tag49.xml"/><Relationship Id="rId21" Type="http://schemas.openxmlformats.org/officeDocument/2006/relationships/tags" Target="../tags/tag48.xml"/><Relationship Id="rId20" Type="http://schemas.openxmlformats.org/officeDocument/2006/relationships/tags" Target="../tags/tag47.xml"/><Relationship Id="rId2" Type="http://schemas.openxmlformats.org/officeDocument/2006/relationships/image" Target="../media/image2.svg"/><Relationship Id="rId19" Type="http://schemas.openxmlformats.org/officeDocument/2006/relationships/tags" Target="../tags/tag46.xml"/><Relationship Id="rId18" Type="http://schemas.openxmlformats.org/officeDocument/2006/relationships/tags" Target="../tags/tag45.xml"/><Relationship Id="rId17" Type="http://schemas.openxmlformats.org/officeDocument/2006/relationships/tags" Target="../tags/tag44.xml"/><Relationship Id="rId16" Type="http://schemas.openxmlformats.org/officeDocument/2006/relationships/tags" Target="../tags/tag43.xml"/><Relationship Id="rId15" Type="http://schemas.openxmlformats.org/officeDocument/2006/relationships/tags" Target="../tags/tag42.xml"/><Relationship Id="rId14" Type="http://schemas.openxmlformats.org/officeDocument/2006/relationships/tags" Target="../tags/tag41.xml"/><Relationship Id="rId13" Type="http://schemas.openxmlformats.org/officeDocument/2006/relationships/tags" Target="../tags/tag40.xml"/><Relationship Id="rId12" Type="http://schemas.openxmlformats.org/officeDocument/2006/relationships/tags" Target="../tags/tag39.xml"/><Relationship Id="rId11" Type="http://schemas.openxmlformats.org/officeDocument/2006/relationships/tags" Target="../tags/tag38.xml"/><Relationship Id="rId10" Type="http://schemas.openxmlformats.org/officeDocument/2006/relationships/tags" Target="../tags/tag37.xml"/><Relationship Id="rId1" Type="http://schemas.openxmlformats.org/officeDocument/2006/relationships/image" Target="../media/image1.png"/></Relationships>
</file>

<file path=ppt/slides/_rels/slide8.xml.rels><?xml version="1.0" encoding="UTF-8" standalone="yes"?>
<Relationships xmlns="http://schemas.openxmlformats.org/package/2006/relationships"><Relationship Id="rId9" Type="http://schemas.openxmlformats.org/officeDocument/2006/relationships/tags" Target="../tags/tag88.xml"/><Relationship Id="rId8" Type="http://schemas.openxmlformats.org/officeDocument/2006/relationships/image" Target="../media/image30.svg"/><Relationship Id="rId7" Type="http://schemas.openxmlformats.org/officeDocument/2006/relationships/image" Target="../media/image29.png"/><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4.svg"/><Relationship Id="rId3" Type="http://schemas.openxmlformats.org/officeDocument/2006/relationships/image" Target="../media/image3.png"/><Relationship Id="rId2" Type="http://schemas.openxmlformats.org/officeDocument/2006/relationships/image" Target="../media/image2.svg"/><Relationship Id="rId15" Type="http://schemas.openxmlformats.org/officeDocument/2006/relationships/notesSlide" Target="../notesSlides/notesSlide8.xml"/><Relationship Id="rId14" Type="http://schemas.openxmlformats.org/officeDocument/2006/relationships/slideLayout" Target="../slideLayouts/slideLayout56.xml"/><Relationship Id="rId13" Type="http://schemas.openxmlformats.org/officeDocument/2006/relationships/tags" Target="../tags/tag91.xml"/><Relationship Id="rId12" Type="http://schemas.openxmlformats.org/officeDocument/2006/relationships/image" Target="../media/image31.png"/><Relationship Id="rId11" Type="http://schemas.openxmlformats.org/officeDocument/2006/relationships/tags" Target="../tags/tag90.xml"/><Relationship Id="rId10" Type="http://schemas.openxmlformats.org/officeDocument/2006/relationships/tags" Target="../tags/tag89.xml"/><Relationship Id="rId1" Type="http://schemas.openxmlformats.org/officeDocument/2006/relationships/image" Target="../media/image1.png"/></Relationships>
</file>

<file path=ppt/slides/_rels/slide9.xml.rels><?xml version="1.0" encoding="UTF-8" standalone="yes"?>
<Relationships xmlns="http://schemas.openxmlformats.org/package/2006/relationships"><Relationship Id="rId9" Type="http://schemas.openxmlformats.org/officeDocument/2006/relationships/image" Target="../media/image11.png"/><Relationship Id="rId8" Type="http://schemas.openxmlformats.org/officeDocument/2006/relationships/image" Target="../media/image30.svg"/><Relationship Id="rId7" Type="http://schemas.openxmlformats.org/officeDocument/2006/relationships/image" Target="../media/image29.png"/><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4.svg"/><Relationship Id="rId3" Type="http://schemas.openxmlformats.org/officeDocument/2006/relationships/image" Target="../media/image3.png"/><Relationship Id="rId21" Type="http://schemas.openxmlformats.org/officeDocument/2006/relationships/notesSlide" Target="../notesSlides/notesSlide9.xml"/><Relationship Id="rId20" Type="http://schemas.openxmlformats.org/officeDocument/2006/relationships/slideLayout" Target="../slideLayouts/slideLayout1.xml"/><Relationship Id="rId2" Type="http://schemas.openxmlformats.org/officeDocument/2006/relationships/image" Target="../media/image2.svg"/><Relationship Id="rId19" Type="http://schemas.openxmlformats.org/officeDocument/2006/relationships/tags" Target="../tags/tag96.xml"/><Relationship Id="rId18" Type="http://schemas.openxmlformats.org/officeDocument/2006/relationships/tags" Target="../tags/tag95.xml"/><Relationship Id="rId17" Type="http://schemas.openxmlformats.org/officeDocument/2006/relationships/image" Target="../media/image35.png"/><Relationship Id="rId16" Type="http://schemas.openxmlformats.org/officeDocument/2006/relationships/tags" Target="../tags/tag94.xml"/><Relationship Id="rId15" Type="http://schemas.openxmlformats.org/officeDocument/2006/relationships/tags" Target="../tags/tag93.xml"/><Relationship Id="rId14" Type="http://schemas.openxmlformats.org/officeDocument/2006/relationships/image" Target="../media/image34.png"/><Relationship Id="rId13" Type="http://schemas.openxmlformats.org/officeDocument/2006/relationships/tags" Target="../tags/tag92.xml"/><Relationship Id="rId12" Type="http://schemas.openxmlformats.org/officeDocument/2006/relationships/image" Target="../media/image33.svg"/><Relationship Id="rId11" Type="http://schemas.openxmlformats.org/officeDocument/2006/relationships/image" Target="../media/image32.png"/><Relationship Id="rId10" Type="http://schemas.openxmlformats.org/officeDocument/2006/relationships/image" Target="../media/image12.svg"/><Relationship Id="rId1"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0" y="0"/>
            <a:ext cx="12192000" cy="6858000"/>
          </a:xfrm>
          <a:prstGeom prst="rect">
            <a:avLst/>
          </a:prstGeom>
          <a:solidFill>
            <a:srgbClr val="FD9B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G8321 Black" panose="00000A05000000000000" pitchFamily="2" charset="0"/>
            </a:endParaRPr>
          </a:p>
        </p:txBody>
      </p:sp>
      <p:grpSp>
        <p:nvGrpSpPr>
          <p:cNvPr id="14" name="组合 13"/>
          <p:cNvGrpSpPr/>
          <p:nvPr/>
        </p:nvGrpSpPr>
        <p:grpSpPr>
          <a:xfrm>
            <a:off x="0" y="0"/>
            <a:ext cx="12192000" cy="6858000"/>
            <a:chOff x="0" y="0"/>
            <a:chExt cx="12192000" cy="6858000"/>
          </a:xfrm>
          <a:solidFill>
            <a:srgbClr val="FDB291"/>
          </a:solidFill>
        </p:grpSpPr>
        <p:pic>
          <p:nvPicPr>
            <p:cNvPr id="12" name="图形 11"/>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0" y="0"/>
              <a:ext cx="6126633" cy="6858000"/>
            </a:xfrm>
            <a:prstGeom prst="rect">
              <a:avLst/>
            </a:prstGeom>
          </p:spPr>
        </p:pic>
        <p:pic>
          <p:nvPicPr>
            <p:cNvPr id="13" name="图形 12"/>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6187899" y="0"/>
              <a:ext cx="6004101" cy="6858000"/>
            </a:xfrm>
            <a:prstGeom prst="rect">
              <a:avLst/>
            </a:prstGeom>
          </p:spPr>
        </p:pic>
      </p:grpSp>
      <p:sp>
        <p:nvSpPr>
          <p:cNvPr id="16" name="矩形: 圆角 15"/>
          <p:cNvSpPr/>
          <p:nvPr/>
        </p:nvSpPr>
        <p:spPr>
          <a:xfrm>
            <a:off x="438150" y="406400"/>
            <a:ext cx="11315700" cy="6045200"/>
          </a:xfrm>
          <a:prstGeom prst="roundRect">
            <a:avLst>
              <a:gd name="adj" fmla="val 7037"/>
            </a:avLst>
          </a:prstGeom>
          <a:solidFill>
            <a:srgbClr val="F7F5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G8321 Black" panose="00000A05000000000000" pitchFamily="2" charset="0"/>
            </a:endParaRPr>
          </a:p>
        </p:txBody>
      </p:sp>
      <p:grpSp>
        <p:nvGrpSpPr>
          <p:cNvPr id="22" name="组合 21"/>
          <p:cNvGrpSpPr/>
          <p:nvPr/>
        </p:nvGrpSpPr>
        <p:grpSpPr>
          <a:xfrm>
            <a:off x="674914" y="685403"/>
            <a:ext cx="10842172" cy="5487194"/>
            <a:chOff x="674914" y="653449"/>
            <a:chExt cx="10842172" cy="5487194"/>
          </a:xfrm>
        </p:grpSpPr>
        <p:pic>
          <p:nvPicPr>
            <p:cNvPr id="19" name="图形 18"/>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74914" y="5878705"/>
              <a:ext cx="261938" cy="261938"/>
            </a:xfrm>
            <a:prstGeom prst="rect">
              <a:avLst/>
            </a:prstGeom>
          </p:spPr>
        </p:pic>
        <p:pic>
          <p:nvPicPr>
            <p:cNvPr id="21" name="图形 20"/>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097986" y="653449"/>
              <a:ext cx="419100" cy="95250"/>
            </a:xfrm>
            <a:prstGeom prst="rect">
              <a:avLst/>
            </a:prstGeom>
          </p:spPr>
        </p:pic>
      </p:grpSp>
      <p:grpSp>
        <p:nvGrpSpPr>
          <p:cNvPr id="26" name="组合 25"/>
          <p:cNvGrpSpPr/>
          <p:nvPr/>
        </p:nvGrpSpPr>
        <p:grpSpPr>
          <a:xfrm>
            <a:off x="7190083" y="1407097"/>
            <a:ext cx="3921072" cy="4503141"/>
            <a:chOff x="6990156" y="1556453"/>
            <a:chExt cx="3921072" cy="4503141"/>
          </a:xfrm>
        </p:grpSpPr>
        <p:pic>
          <p:nvPicPr>
            <p:cNvPr id="18" name="图形 17"/>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069099" y="1556453"/>
              <a:ext cx="3842129" cy="4503141"/>
            </a:xfrm>
            <a:prstGeom prst="rect">
              <a:avLst/>
            </a:prstGeom>
          </p:spPr>
        </p:pic>
        <p:pic>
          <p:nvPicPr>
            <p:cNvPr id="24" name="图形 23"/>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800263" y="4715805"/>
              <a:ext cx="1011488" cy="912806"/>
            </a:xfrm>
            <a:prstGeom prst="rect">
              <a:avLst/>
            </a:prstGeom>
          </p:spPr>
        </p:pic>
        <p:pic>
          <p:nvPicPr>
            <p:cNvPr id="25" name="图形 24"/>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990156" y="2407503"/>
              <a:ext cx="1011488" cy="912806"/>
            </a:xfrm>
            <a:prstGeom prst="rect">
              <a:avLst/>
            </a:prstGeom>
          </p:spPr>
        </p:pic>
      </p:grpSp>
      <p:sp>
        <p:nvSpPr>
          <p:cNvPr id="27" name="矩形 26"/>
          <p:cNvSpPr/>
          <p:nvPr/>
        </p:nvSpPr>
        <p:spPr>
          <a:xfrm>
            <a:off x="1274037" y="2619305"/>
            <a:ext cx="4541393" cy="922020"/>
          </a:xfrm>
          <a:prstGeom prst="rect">
            <a:avLst/>
          </a:prstGeom>
        </p:spPr>
        <p:txBody>
          <a:bodyPr wrap="square">
            <a:spAutoFit/>
          </a:bodyPr>
          <a:lstStyle/>
          <a:p>
            <a:r>
              <a:rPr lang="en-US" altLang="zh-CN" sz="5400" b="1" dirty="0">
                <a:solidFill>
                  <a:srgbClr val="F58C6F"/>
                </a:solidFill>
                <a:latin typeface="G8321 Black" panose="00000A05000000000000" pitchFamily="2" charset="0"/>
                <a:cs typeface="G8321 Black" panose="00000A05000000000000" pitchFamily="2" charset="0"/>
              </a:rPr>
              <a:t>GRAPH</a:t>
            </a:r>
            <a:endParaRPr lang="en-US" altLang="zh-CN" sz="5400" b="1" dirty="0">
              <a:solidFill>
                <a:srgbClr val="F58C6F"/>
              </a:solidFill>
              <a:latin typeface="G8321 Black" panose="00000A05000000000000" pitchFamily="2" charset="0"/>
              <a:cs typeface="G8321 Black" panose="00000A05000000000000" pitchFamily="2" charset="0"/>
            </a:endParaRPr>
          </a:p>
        </p:txBody>
      </p:sp>
      <p:sp>
        <p:nvSpPr>
          <p:cNvPr id="31" name="矩形 30"/>
          <p:cNvSpPr/>
          <p:nvPr/>
        </p:nvSpPr>
        <p:spPr>
          <a:xfrm>
            <a:off x="1274037" y="3197026"/>
            <a:ext cx="6405840" cy="1014730"/>
          </a:xfrm>
          <a:prstGeom prst="rect">
            <a:avLst/>
          </a:prstGeom>
        </p:spPr>
        <p:txBody>
          <a:bodyPr wrap="square">
            <a:spAutoFit/>
          </a:bodyPr>
          <a:lstStyle/>
          <a:p>
            <a:r>
              <a:rPr lang="en-US" altLang="zh-CN" sz="6000" b="1" dirty="0">
                <a:solidFill>
                  <a:srgbClr val="BE6E96"/>
                </a:solidFill>
                <a:latin typeface="G8321 Black" panose="00000A05000000000000" pitchFamily="2" charset="0"/>
                <a:cs typeface="G8321 Black" panose="00000A05000000000000" pitchFamily="2" charset="0"/>
              </a:rPr>
              <a:t>SINGLEPATH</a:t>
            </a:r>
            <a:endParaRPr lang="en-US" altLang="zh-CN" sz="6000" b="1" dirty="0">
              <a:solidFill>
                <a:srgbClr val="BE6E96"/>
              </a:solidFill>
              <a:latin typeface="G8321 Black" panose="00000A05000000000000" pitchFamily="2" charset="0"/>
              <a:cs typeface="G8321 Black" panose="00000A05000000000000" pitchFamily="2" charset="0"/>
            </a:endParaRPr>
          </a:p>
        </p:txBody>
      </p:sp>
      <p:pic>
        <p:nvPicPr>
          <p:cNvPr id="63" name="图形 62"/>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283523" y="2535756"/>
            <a:ext cx="1026681" cy="661639"/>
          </a:xfrm>
          <a:prstGeom prst="rect">
            <a:avLst/>
          </a:prstGeom>
        </p:spPr>
      </p:pic>
    </p:spTree>
    <p:custDataLst>
      <p:tags r:id="rId13"/>
    </p:custDataLst>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0" y="0"/>
            <a:ext cx="12192000" cy="6858000"/>
          </a:xfrm>
          <a:prstGeom prst="rect">
            <a:avLst/>
          </a:prstGeom>
          <a:solidFill>
            <a:srgbClr val="FD9B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G8321 Black" panose="00000A05000000000000" pitchFamily="2" charset="0"/>
            </a:endParaRPr>
          </a:p>
        </p:txBody>
      </p:sp>
      <p:grpSp>
        <p:nvGrpSpPr>
          <p:cNvPr id="14" name="组合 13"/>
          <p:cNvGrpSpPr/>
          <p:nvPr/>
        </p:nvGrpSpPr>
        <p:grpSpPr>
          <a:xfrm>
            <a:off x="0" y="0"/>
            <a:ext cx="12192000" cy="6858000"/>
            <a:chOff x="0" y="0"/>
            <a:chExt cx="12192000" cy="6858000"/>
          </a:xfrm>
          <a:solidFill>
            <a:srgbClr val="FDB291"/>
          </a:solidFill>
        </p:grpSpPr>
        <p:pic>
          <p:nvPicPr>
            <p:cNvPr id="12" name="图形 11"/>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0" y="0"/>
              <a:ext cx="6126633" cy="6858000"/>
            </a:xfrm>
            <a:prstGeom prst="rect">
              <a:avLst/>
            </a:prstGeom>
          </p:spPr>
        </p:pic>
        <p:pic>
          <p:nvPicPr>
            <p:cNvPr id="13" name="图形 12"/>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6187899" y="0"/>
              <a:ext cx="6004101" cy="6858000"/>
            </a:xfrm>
            <a:prstGeom prst="rect">
              <a:avLst/>
            </a:prstGeom>
          </p:spPr>
        </p:pic>
      </p:grpSp>
      <p:sp>
        <p:nvSpPr>
          <p:cNvPr id="16" name="矩形: 圆角 15"/>
          <p:cNvSpPr/>
          <p:nvPr/>
        </p:nvSpPr>
        <p:spPr>
          <a:xfrm>
            <a:off x="447499" y="406400"/>
            <a:ext cx="11315700" cy="6045200"/>
          </a:xfrm>
          <a:prstGeom prst="roundRect">
            <a:avLst>
              <a:gd name="adj" fmla="val 7037"/>
            </a:avLst>
          </a:prstGeom>
          <a:solidFill>
            <a:srgbClr val="F7F5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G8321 Black" panose="00000A05000000000000" pitchFamily="2" charset="0"/>
            </a:endParaRPr>
          </a:p>
        </p:txBody>
      </p:sp>
      <p:pic>
        <p:nvPicPr>
          <p:cNvPr id="21" name="图形 20"/>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097986" y="685403"/>
            <a:ext cx="419100" cy="95250"/>
          </a:xfrm>
          <a:prstGeom prst="rect">
            <a:avLst/>
          </a:prstGeom>
        </p:spPr>
      </p:pic>
      <p:sp>
        <p:nvSpPr>
          <p:cNvPr id="28" name="矩形 27"/>
          <p:cNvSpPr/>
          <p:nvPr/>
        </p:nvSpPr>
        <p:spPr>
          <a:xfrm>
            <a:off x="1235004" y="558191"/>
            <a:ext cx="9721640" cy="922020"/>
          </a:xfrm>
          <a:prstGeom prst="rect">
            <a:avLst/>
          </a:prstGeom>
        </p:spPr>
        <p:txBody>
          <a:bodyPr wrap="square">
            <a:spAutoFit/>
          </a:bodyPr>
          <a:lstStyle/>
          <a:p>
            <a:pPr algn="ctr"/>
            <a:r>
              <a:rPr lang="en-US" altLang="zh-CN" sz="5400" b="1" dirty="0">
                <a:solidFill>
                  <a:srgbClr val="F58C6F"/>
                </a:solidFill>
                <a:latin typeface="G8321 Black" panose="00000A05000000000000" pitchFamily="2" charset="0"/>
                <a:ea typeface="+mj-ea"/>
                <a:cs typeface="Manrope SemiBold" charset="0"/>
              </a:rPr>
              <a:t>PR</a:t>
            </a:r>
            <a:endParaRPr lang="en-US" altLang="zh-CN" sz="5400" b="1" dirty="0">
              <a:solidFill>
                <a:srgbClr val="F58C6F"/>
              </a:solidFill>
              <a:latin typeface="G8321 Black" panose="00000A05000000000000" pitchFamily="2" charset="0"/>
              <a:ea typeface="+mj-ea"/>
              <a:cs typeface="Manrope SemiBold" charset="0"/>
            </a:endParaRPr>
          </a:p>
        </p:txBody>
      </p:sp>
      <p:pic>
        <p:nvPicPr>
          <p:cNvPr id="2" name="图形 1"/>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682040" y="5085356"/>
            <a:ext cx="2510420" cy="1772643"/>
          </a:xfrm>
          <a:prstGeom prst="rect">
            <a:avLst/>
          </a:prstGeom>
        </p:spPr>
      </p:pic>
      <p:pic>
        <p:nvPicPr>
          <p:cNvPr id="3" name="图形 2"/>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36852" y="868785"/>
            <a:ext cx="1187468" cy="1212913"/>
          </a:xfrm>
          <a:prstGeom prst="rect">
            <a:avLst/>
          </a:prstGeom>
        </p:spPr>
      </p:pic>
      <p:sp>
        <p:nvSpPr>
          <p:cNvPr id="5" name="文本框 29" descr="7b0a20202020227461726765744d6f64756c65223a202270726f636573734f6e6c696e65466f6e7473220a7d0a"/>
          <p:cNvSpPr txBox="1"/>
          <p:nvPr>
            <p:custDataLst>
              <p:tags r:id="rId9"/>
            </p:custDataLst>
          </p:nvPr>
        </p:nvSpPr>
        <p:spPr>
          <a:xfrm>
            <a:off x="5175080" y="1480474"/>
            <a:ext cx="3854717" cy="461645"/>
          </a:xfrm>
          <a:prstGeom prst="rect">
            <a:avLst/>
          </a:prstGeom>
          <a:noFill/>
        </p:spPr>
        <p:txBody>
          <a:bodyPr wrap="square" lIns="0" tIns="0" rIns="0" bIns="0" rtlCol="0" anchor="t" anchorCtr="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spcBef>
                <a:spcPts val="0"/>
              </a:spcBef>
              <a:spcAft>
                <a:spcPts val="0"/>
              </a:spcAft>
            </a:pPr>
            <a:r>
              <a:rPr lang="en-US" altLang="zh-CN" sz="2000" dirty="0">
                <a:solidFill>
                  <a:schemeClr val="tx1">
                    <a:lumMod val="75000"/>
                    <a:lumOff val="25000"/>
                  </a:schemeClr>
                </a:solidFill>
                <a:latin typeface="Manrope SemiBold" charset="0"/>
                <a:ea typeface="Manrope SemiBold" charset="0"/>
                <a:cs typeface="Manrope SemiBold" charset="0"/>
                <a:sym typeface="Manrope SemiBold" charset="0"/>
              </a:rPr>
              <a:t>Output</a:t>
            </a:r>
            <a:endParaRPr lang="en-US" altLang="zh-CN" sz="2000" dirty="0">
              <a:solidFill>
                <a:schemeClr val="tx1">
                  <a:lumMod val="75000"/>
                  <a:lumOff val="25000"/>
                </a:schemeClr>
              </a:solidFill>
              <a:latin typeface="Manrope SemiBold" charset="0"/>
              <a:ea typeface="Manrope SemiBold" charset="0"/>
              <a:cs typeface="Manrope SemiBold" charset="0"/>
              <a:sym typeface="Manrope SemiBold" charset="0"/>
            </a:endParaRPr>
          </a:p>
        </p:txBody>
      </p:sp>
      <p:pic>
        <p:nvPicPr>
          <p:cNvPr id="6" name="Picture 5" descr="WhatsApp Image 2024-06-11 at 13.00.28"/>
          <p:cNvPicPr>
            <a:picLocks noChangeAspect="1"/>
          </p:cNvPicPr>
          <p:nvPr/>
        </p:nvPicPr>
        <p:blipFill>
          <a:blip r:embed="rId10"/>
          <a:stretch>
            <a:fillRect/>
          </a:stretch>
        </p:blipFill>
        <p:spPr>
          <a:xfrm>
            <a:off x="3498215" y="2081530"/>
            <a:ext cx="5010150" cy="4208780"/>
          </a:xfrm>
          <a:prstGeom prst="rect">
            <a:avLst/>
          </a:prstGeom>
        </p:spPr>
      </p:pic>
    </p:spTree>
    <p:custDataLst>
      <p:tags r:id="rId11"/>
    </p:custDataLst>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0" y="0"/>
            <a:ext cx="12192000" cy="6858000"/>
          </a:xfrm>
          <a:prstGeom prst="rect">
            <a:avLst/>
          </a:prstGeom>
          <a:solidFill>
            <a:srgbClr val="FD9B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G8321 Black" panose="00000A05000000000000" pitchFamily="2" charset="0"/>
            </a:endParaRPr>
          </a:p>
        </p:txBody>
      </p:sp>
      <p:grpSp>
        <p:nvGrpSpPr>
          <p:cNvPr id="14" name="组合 13"/>
          <p:cNvGrpSpPr/>
          <p:nvPr/>
        </p:nvGrpSpPr>
        <p:grpSpPr>
          <a:xfrm>
            <a:off x="0" y="0"/>
            <a:ext cx="12192000" cy="6858000"/>
            <a:chOff x="0" y="0"/>
            <a:chExt cx="12192000" cy="6858000"/>
          </a:xfrm>
          <a:solidFill>
            <a:srgbClr val="FDB291"/>
          </a:solidFill>
        </p:grpSpPr>
        <p:pic>
          <p:nvPicPr>
            <p:cNvPr id="12" name="图形 11"/>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0" y="0"/>
              <a:ext cx="6126633" cy="6858000"/>
            </a:xfrm>
            <a:prstGeom prst="rect">
              <a:avLst/>
            </a:prstGeom>
          </p:spPr>
        </p:pic>
        <p:pic>
          <p:nvPicPr>
            <p:cNvPr id="13" name="图形 12"/>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6187899" y="0"/>
              <a:ext cx="6004101" cy="6858000"/>
            </a:xfrm>
            <a:prstGeom prst="rect">
              <a:avLst/>
            </a:prstGeom>
          </p:spPr>
        </p:pic>
      </p:grpSp>
      <p:sp>
        <p:nvSpPr>
          <p:cNvPr id="16" name="矩形: 圆角 15"/>
          <p:cNvSpPr/>
          <p:nvPr/>
        </p:nvSpPr>
        <p:spPr>
          <a:xfrm>
            <a:off x="438150" y="406400"/>
            <a:ext cx="11315700" cy="6045200"/>
          </a:xfrm>
          <a:prstGeom prst="roundRect">
            <a:avLst>
              <a:gd name="adj" fmla="val 7037"/>
            </a:avLst>
          </a:prstGeom>
          <a:solidFill>
            <a:srgbClr val="F7F5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G8321 Black" panose="00000A05000000000000" pitchFamily="2" charset="0"/>
            </a:endParaRPr>
          </a:p>
        </p:txBody>
      </p:sp>
      <p:grpSp>
        <p:nvGrpSpPr>
          <p:cNvPr id="22" name="组合 21"/>
          <p:cNvGrpSpPr/>
          <p:nvPr/>
        </p:nvGrpSpPr>
        <p:grpSpPr>
          <a:xfrm>
            <a:off x="674914" y="685403"/>
            <a:ext cx="10842172" cy="5487194"/>
            <a:chOff x="674914" y="653449"/>
            <a:chExt cx="10842172" cy="5487194"/>
          </a:xfrm>
        </p:grpSpPr>
        <p:pic>
          <p:nvPicPr>
            <p:cNvPr id="19" name="图形 18"/>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74914" y="5878705"/>
              <a:ext cx="261938" cy="261938"/>
            </a:xfrm>
            <a:prstGeom prst="rect">
              <a:avLst/>
            </a:prstGeom>
          </p:spPr>
        </p:pic>
        <p:pic>
          <p:nvPicPr>
            <p:cNvPr id="21" name="图形 20"/>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097986" y="653449"/>
              <a:ext cx="419100" cy="95250"/>
            </a:xfrm>
            <a:prstGeom prst="rect">
              <a:avLst/>
            </a:prstGeom>
          </p:spPr>
        </p:pic>
      </p:grpSp>
      <p:grpSp>
        <p:nvGrpSpPr>
          <p:cNvPr id="26" name="组合 25"/>
          <p:cNvGrpSpPr/>
          <p:nvPr/>
        </p:nvGrpSpPr>
        <p:grpSpPr>
          <a:xfrm>
            <a:off x="7053558" y="1250887"/>
            <a:ext cx="3921072" cy="4503141"/>
            <a:chOff x="6990156" y="1556453"/>
            <a:chExt cx="3921072" cy="4503141"/>
          </a:xfrm>
        </p:grpSpPr>
        <p:pic>
          <p:nvPicPr>
            <p:cNvPr id="18" name="图形 17"/>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069099" y="1556453"/>
              <a:ext cx="3842129" cy="4503141"/>
            </a:xfrm>
            <a:prstGeom prst="rect">
              <a:avLst/>
            </a:prstGeom>
          </p:spPr>
        </p:pic>
        <p:pic>
          <p:nvPicPr>
            <p:cNvPr id="24" name="图形 23"/>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800263" y="4715805"/>
              <a:ext cx="1011488" cy="912806"/>
            </a:xfrm>
            <a:prstGeom prst="rect">
              <a:avLst/>
            </a:prstGeom>
          </p:spPr>
        </p:pic>
        <p:pic>
          <p:nvPicPr>
            <p:cNvPr id="25" name="图形 24"/>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990156" y="2407503"/>
              <a:ext cx="1011488" cy="912806"/>
            </a:xfrm>
            <a:prstGeom prst="rect">
              <a:avLst/>
            </a:prstGeom>
          </p:spPr>
        </p:pic>
      </p:grpSp>
      <p:sp>
        <p:nvSpPr>
          <p:cNvPr id="31" name="矩形 30"/>
          <p:cNvSpPr/>
          <p:nvPr/>
        </p:nvSpPr>
        <p:spPr>
          <a:xfrm>
            <a:off x="1178152" y="2488366"/>
            <a:ext cx="6405840" cy="1014730"/>
          </a:xfrm>
          <a:prstGeom prst="rect">
            <a:avLst/>
          </a:prstGeom>
        </p:spPr>
        <p:txBody>
          <a:bodyPr wrap="square">
            <a:spAutoFit/>
          </a:bodyPr>
          <a:lstStyle/>
          <a:p>
            <a:r>
              <a:rPr lang="en-US" altLang="zh-CN" sz="6000" b="1" dirty="0">
                <a:solidFill>
                  <a:srgbClr val="BE6E96"/>
                </a:solidFill>
                <a:latin typeface="G8321 Black" panose="00000A05000000000000" pitchFamily="2" charset="0"/>
                <a:cs typeface="G8321 Black" panose="00000A05000000000000" pitchFamily="2" charset="0"/>
              </a:rPr>
              <a:t>THANK YOU</a:t>
            </a:r>
            <a:endParaRPr lang="zh-CN" altLang="en-US" sz="6000" b="1" dirty="0">
              <a:solidFill>
                <a:srgbClr val="BE6E96"/>
              </a:solidFill>
              <a:latin typeface="G8321 Black" panose="00000A05000000000000" pitchFamily="2" charset="0"/>
              <a:cs typeface="G8321 Black" panose="00000A05000000000000" pitchFamily="2" charset="0"/>
            </a:endParaRPr>
          </a:p>
        </p:txBody>
      </p:sp>
      <p:pic>
        <p:nvPicPr>
          <p:cNvPr id="63" name="图形 62"/>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581973" y="1827096"/>
            <a:ext cx="1026681" cy="661639"/>
          </a:xfrm>
          <a:prstGeom prst="rect">
            <a:avLst/>
          </a:prstGeom>
        </p:spPr>
      </p:pic>
      <p:sp>
        <p:nvSpPr>
          <p:cNvPr id="81" name="矩形 80"/>
          <p:cNvSpPr/>
          <p:nvPr/>
        </p:nvSpPr>
        <p:spPr>
          <a:xfrm>
            <a:off x="1382395" y="3260725"/>
            <a:ext cx="4968875" cy="1149350"/>
          </a:xfrm>
          <a:prstGeom prst="rect">
            <a:avLst/>
          </a:prstGeom>
        </p:spPr>
        <p:txBody>
          <a:bodyPr wrap="square">
            <a:noAutofit/>
          </a:bodyPr>
          <a:lstStyle/>
          <a:p>
            <a:r>
              <a:rPr lang="zh-CN" altLang="en-US" sz="2800" dirty="0">
                <a:solidFill>
                  <a:schemeClr val="tx1"/>
                </a:solidFill>
                <a:latin typeface="G8321 Black" panose="00000A05000000000000" pitchFamily="2" charset="0"/>
                <a:cs typeface="Manrope SemiBold" charset="0"/>
              </a:rPr>
              <a:t>(^з^)-☆Chu!!</a:t>
            </a:r>
            <a:endParaRPr lang="zh-CN" altLang="en-US" sz="2800" dirty="0">
              <a:solidFill>
                <a:schemeClr val="tx1"/>
              </a:solidFill>
              <a:latin typeface="G8321 Black" panose="00000A05000000000000" pitchFamily="2" charset="0"/>
              <a:cs typeface="Manrope SemiBold" charset="0"/>
            </a:endParaRPr>
          </a:p>
        </p:txBody>
      </p:sp>
    </p:spTree>
    <p:custDataLst>
      <p:tags r:id="rId13"/>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0" y="0"/>
            <a:ext cx="12192000" cy="6858000"/>
          </a:xfrm>
          <a:prstGeom prst="rect">
            <a:avLst/>
          </a:prstGeom>
          <a:solidFill>
            <a:srgbClr val="FD9B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G8321 Black" panose="00000A05000000000000" pitchFamily="2" charset="0"/>
            </a:endParaRPr>
          </a:p>
        </p:txBody>
      </p:sp>
      <p:grpSp>
        <p:nvGrpSpPr>
          <p:cNvPr id="14" name="组合 13"/>
          <p:cNvGrpSpPr/>
          <p:nvPr/>
        </p:nvGrpSpPr>
        <p:grpSpPr>
          <a:xfrm>
            <a:off x="0" y="0"/>
            <a:ext cx="12192000" cy="6858000"/>
            <a:chOff x="0" y="0"/>
            <a:chExt cx="12192000" cy="6858000"/>
          </a:xfrm>
          <a:solidFill>
            <a:srgbClr val="FDB291"/>
          </a:solidFill>
        </p:grpSpPr>
        <p:pic>
          <p:nvPicPr>
            <p:cNvPr id="12" name="图形 11"/>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0" y="0"/>
              <a:ext cx="6126633" cy="6858000"/>
            </a:xfrm>
            <a:prstGeom prst="rect">
              <a:avLst/>
            </a:prstGeom>
          </p:spPr>
        </p:pic>
        <p:pic>
          <p:nvPicPr>
            <p:cNvPr id="13" name="图形 12"/>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6187899" y="0"/>
              <a:ext cx="6004101" cy="6858000"/>
            </a:xfrm>
            <a:prstGeom prst="rect">
              <a:avLst/>
            </a:prstGeom>
          </p:spPr>
        </p:pic>
      </p:grpSp>
      <p:sp>
        <p:nvSpPr>
          <p:cNvPr id="16" name="矩形: 圆角 15"/>
          <p:cNvSpPr/>
          <p:nvPr/>
        </p:nvSpPr>
        <p:spPr>
          <a:xfrm>
            <a:off x="469900" y="406400"/>
            <a:ext cx="11315700" cy="6045200"/>
          </a:xfrm>
          <a:prstGeom prst="roundRect">
            <a:avLst>
              <a:gd name="adj" fmla="val 7037"/>
            </a:avLst>
          </a:prstGeom>
          <a:solidFill>
            <a:srgbClr val="F7F5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G8321 Black" panose="00000A05000000000000" pitchFamily="2" charset="0"/>
            </a:endParaRPr>
          </a:p>
        </p:txBody>
      </p:sp>
      <p:grpSp>
        <p:nvGrpSpPr>
          <p:cNvPr id="22" name="组合 21"/>
          <p:cNvGrpSpPr/>
          <p:nvPr/>
        </p:nvGrpSpPr>
        <p:grpSpPr>
          <a:xfrm>
            <a:off x="674914" y="685403"/>
            <a:ext cx="10842172" cy="5487194"/>
            <a:chOff x="674914" y="653449"/>
            <a:chExt cx="10842172" cy="5487194"/>
          </a:xfrm>
        </p:grpSpPr>
        <p:pic>
          <p:nvPicPr>
            <p:cNvPr id="19" name="图形 18"/>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74914" y="5878705"/>
              <a:ext cx="261938" cy="261938"/>
            </a:xfrm>
            <a:prstGeom prst="rect">
              <a:avLst/>
            </a:prstGeom>
          </p:spPr>
        </p:pic>
        <p:pic>
          <p:nvPicPr>
            <p:cNvPr id="21" name="图形 20"/>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097986" y="653449"/>
              <a:ext cx="419100" cy="95250"/>
            </a:xfrm>
            <a:prstGeom prst="rect">
              <a:avLst/>
            </a:prstGeom>
          </p:spPr>
        </p:pic>
      </p:grpSp>
      <p:sp>
        <p:nvSpPr>
          <p:cNvPr id="34" name="矩形 33"/>
          <p:cNvSpPr/>
          <p:nvPr/>
        </p:nvSpPr>
        <p:spPr>
          <a:xfrm>
            <a:off x="4495165" y="1384300"/>
            <a:ext cx="7376795" cy="829945"/>
          </a:xfrm>
          <a:prstGeom prst="rect">
            <a:avLst/>
          </a:prstGeom>
        </p:spPr>
        <p:txBody>
          <a:bodyPr wrap="square">
            <a:spAutoFit/>
          </a:bodyPr>
          <a:lstStyle/>
          <a:p>
            <a:r>
              <a:rPr lang="en-US" altLang="zh-CN" sz="4800" dirty="0">
                <a:solidFill>
                  <a:srgbClr val="BE6E96"/>
                </a:solidFill>
                <a:latin typeface="G8321 Black" panose="00000A05000000000000" pitchFamily="2" charset="0"/>
                <a:cs typeface="G8321 Black" panose="00000A05000000000000" pitchFamily="2" charset="0"/>
              </a:rPr>
              <a:t>Algoritma Dijkstra</a:t>
            </a:r>
            <a:endParaRPr lang="en-US" altLang="zh-CN" sz="4800" dirty="0">
              <a:solidFill>
                <a:srgbClr val="BE6E96"/>
              </a:solidFill>
              <a:latin typeface="G8321 Black" panose="00000A05000000000000" pitchFamily="2" charset="0"/>
              <a:cs typeface="G8321 Black" panose="00000A05000000000000" pitchFamily="2" charset="0"/>
            </a:endParaRPr>
          </a:p>
        </p:txBody>
      </p:sp>
      <p:pic>
        <p:nvPicPr>
          <p:cNvPr id="5" name="图形 4"/>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63917" y="1482074"/>
            <a:ext cx="3973726" cy="3893852"/>
          </a:xfrm>
          <a:prstGeom prst="rect">
            <a:avLst/>
          </a:prstGeom>
        </p:spPr>
      </p:pic>
      <p:sp>
        <p:nvSpPr>
          <p:cNvPr id="41" name="矩形 40"/>
          <p:cNvSpPr/>
          <p:nvPr/>
        </p:nvSpPr>
        <p:spPr>
          <a:xfrm>
            <a:off x="4493895" y="5285105"/>
            <a:ext cx="7539990" cy="829945"/>
          </a:xfrm>
          <a:prstGeom prst="rect">
            <a:avLst/>
          </a:prstGeom>
        </p:spPr>
        <p:txBody>
          <a:bodyPr wrap="square">
            <a:spAutoFit/>
          </a:bodyPr>
          <a:lstStyle/>
          <a:p>
            <a:r>
              <a:rPr lang="en-US" altLang="zh-CN" sz="1600" b="1" dirty="0">
                <a:solidFill>
                  <a:srgbClr val="F58C6F"/>
                </a:solidFill>
                <a:latin typeface="G8321 Black" panose="00000A05000000000000" pitchFamily="2" charset="0"/>
                <a:cs typeface="Manrope SemiBold" charset="0"/>
              </a:rPr>
              <a:t>FYI </a:t>
            </a:r>
            <a:endParaRPr lang="en-US" altLang="zh-CN" sz="1600" b="1" dirty="0">
              <a:solidFill>
                <a:srgbClr val="F58C6F"/>
              </a:solidFill>
              <a:latin typeface="G8321 Black" panose="00000A05000000000000" pitchFamily="2" charset="0"/>
              <a:cs typeface="Manrope SemiBold" charset="0"/>
            </a:endParaRPr>
          </a:p>
          <a:p>
            <a:r>
              <a:rPr lang="en-US" altLang="zh-CN" sz="1600" b="1" dirty="0">
                <a:solidFill>
                  <a:srgbClr val="F58C6F"/>
                </a:solidFill>
                <a:latin typeface="G8321 Black" panose="00000A05000000000000" pitchFamily="2" charset="0"/>
                <a:cs typeface="Manrope SemiBold" charset="0"/>
              </a:rPr>
              <a:t>Prinsip Greedy “Hanya memikiran solusi terbaik yang akan di ambil pada setiap langkah tanpa memikirkan konsekuensi ke depan” </a:t>
            </a:r>
            <a:r>
              <a:rPr lang="en-US" altLang="zh-CN" sz="1600" dirty="0">
                <a:solidFill>
                  <a:srgbClr val="F58C6F"/>
                </a:solidFill>
                <a:latin typeface="G8321 Black" panose="00000A05000000000000" pitchFamily="2" charset="0"/>
                <a:cs typeface="Manrope SemiBold" charset="0"/>
              </a:rPr>
              <a:t> </a:t>
            </a:r>
            <a:endParaRPr lang="en-US" altLang="zh-CN" sz="1600" dirty="0">
              <a:solidFill>
                <a:srgbClr val="F58C6F"/>
              </a:solidFill>
              <a:latin typeface="G8321 Black" panose="00000A05000000000000" pitchFamily="2" charset="0"/>
              <a:cs typeface="Manrope SemiBold" charset="0"/>
            </a:endParaRPr>
          </a:p>
        </p:txBody>
      </p:sp>
      <p:sp>
        <p:nvSpPr>
          <p:cNvPr id="43" name="矩形 42"/>
          <p:cNvSpPr/>
          <p:nvPr/>
        </p:nvSpPr>
        <p:spPr>
          <a:xfrm>
            <a:off x="5107305" y="2275840"/>
            <a:ext cx="6410325" cy="2584450"/>
          </a:xfrm>
          <a:prstGeom prst="rect">
            <a:avLst/>
          </a:prstGeom>
        </p:spPr>
        <p:txBody>
          <a:bodyPr wrap="square">
            <a:spAutoFit/>
          </a:bodyPr>
          <a:lstStyle/>
          <a:p>
            <a:pPr algn="l">
              <a:lnSpc>
                <a:spcPct val="150000"/>
              </a:lnSpc>
            </a:pPr>
            <a:r>
              <a:rPr lang="en-US" altLang="zh-CN" dirty="0">
                <a:solidFill>
                  <a:schemeClr val="tx1">
                    <a:lumMod val="75000"/>
                    <a:lumOff val="25000"/>
                  </a:schemeClr>
                </a:solidFill>
                <a:latin typeface="Baskerville Old Face" panose="02020602080505020303" charset="0"/>
                <a:cs typeface="Baskerville Old Face" panose="02020602080505020303" charset="0"/>
              </a:rPr>
              <a:t>Algoritma yang di temukan oleh Edsger Dijkstra dengan  menggunakan prinsip greedy untuk menemukan jalur terpendek pada sebuah graf berarah dengan bobot sisi yang positif (tidak negatif). Perlu di ketahui graf terpendek dari sebuah pohon dibuat dengan memulai dari simpul sumber ke semua titik lain dalam graf tersebut.</a:t>
            </a:r>
            <a:endParaRPr lang="en-US" altLang="zh-CN" dirty="0">
              <a:solidFill>
                <a:schemeClr val="tx1">
                  <a:lumMod val="75000"/>
                  <a:lumOff val="25000"/>
                </a:schemeClr>
              </a:solidFill>
              <a:latin typeface="Baskerville Old Face" panose="02020602080505020303" charset="0"/>
              <a:cs typeface="Baskerville Old Face" panose="02020602080505020303" charset="0"/>
            </a:endParaRPr>
          </a:p>
        </p:txBody>
      </p:sp>
    </p:spTree>
    <p:custDataLst>
      <p:tags r:id="rId9"/>
    </p:custDataLst>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descr="Picsart_24-06-10_12-08-49-080"/>
          <p:cNvPicPr>
            <a:picLocks noChangeAspect="1"/>
          </p:cNvPicPr>
          <p:nvPr/>
        </p:nvPicPr>
        <p:blipFill>
          <a:blip r:embed="rId1"/>
          <a:stretch>
            <a:fillRect/>
          </a:stretch>
        </p:blipFill>
        <p:spPr>
          <a:xfrm>
            <a:off x="8173720" y="309245"/>
            <a:ext cx="2565400" cy="2565400"/>
          </a:xfrm>
          <a:prstGeom prst="rect">
            <a:avLst/>
          </a:prstGeom>
        </p:spPr>
      </p:pic>
      <p:pic>
        <p:nvPicPr>
          <p:cNvPr id="24" name="Picture 23" descr="Picsart_24-06-10_12-07-05-402"/>
          <p:cNvPicPr>
            <a:picLocks noChangeAspect="1"/>
          </p:cNvPicPr>
          <p:nvPr/>
        </p:nvPicPr>
        <p:blipFill>
          <a:blip r:embed="rId2"/>
          <a:stretch>
            <a:fillRect/>
          </a:stretch>
        </p:blipFill>
        <p:spPr>
          <a:xfrm>
            <a:off x="1943100" y="1074420"/>
            <a:ext cx="1673225" cy="1673225"/>
          </a:xfrm>
          <a:prstGeom prst="rect">
            <a:avLst/>
          </a:prstGeom>
        </p:spPr>
      </p:pic>
      <p:pic>
        <p:nvPicPr>
          <p:cNvPr id="25" name="图形 1"/>
          <p:cNvPicPr>
            <a:picLocks noChangeAspect="1"/>
          </p:cNvPicPr>
          <p:nvPr>
            <p:custDataLst>
              <p:tags r:id="rId3"/>
            </p:custDataLst>
          </p:nvPr>
        </p:nvPicPr>
        <p:blipFill>
          <a:blip r:embed="rId4">
            <a:extLst>
              <a:ext uri="{96DAC541-7B7A-43D3-8B79-37D633B846F1}">
                <asvg:svgBlip xmlns:asvg="http://schemas.microsoft.com/office/drawing/2016/SVG/main" r:embed="rId5"/>
              </a:ext>
            </a:extLst>
          </a:blip>
          <a:stretch>
            <a:fillRect/>
          </a:stretch>
        </p:blipFill>
        <p:spPr>
          <a:xfrm flipH="1">
            <a:off x="5253355" y="1365250"/>
            <a:ext cx="1637030" cy="1123950"/>
          </a:xfrm>
          <a:prstGeom prst="rect">
            <a:avLst/>
          </a:prstGeom>
        </p:spPr>
      </p:pic>
      <p:cxnSp>
        <p:nvCxnSpPr>
          <p:cNvPr id="26" name="Straight Connector 25"/>
          <p:cNvCxnSpPr>
            <a:stCxn id="24" idx="3"/>
            <a:endCxn id="25" idx="3"/>
          </p:cNvCxnSpPr>
          <p:nvPr/>
        </p:nvCxnSpPr>
        <p:spPr>
          <a:xfrm>
            <a:off x="3616325" y="1911350"/>
            <a:ext cx="1637030" cy="15875"/>
          </a:xfrm>
          <a:prstGeom prst="line">
            <a:avLst/>
          </a:prstGeom>
        </p:spPr>
        <p:style>
          <a:lnRef idx="2">
            <a:schemeClr val="accent1"/>
          </a:lnRef>
          <a:fillRef idx="0">
            <a:srgbClr val="FFFFFF"/>
          </a:fillRef>
          <a:effectRef idx="0">
            <a:srgbClr val="FFFFFF"/>
          </a:effectRef>
          <a:fontRef idx="minor">
            <a:schemeClr val="tx1"/>
          </a:fontRef>
        </p:style>
      </p:cxnSp>
      <p:cxnSp>
        <p:nvCxnSpPr>
          <p:cNvPr id="27" name="Straight Connector 26"/>
          <p:cNvCxnSpPr>
            <a:endCxn id="25" idx="1"/>
          </p:cNvCxnSpPr>
          <p:nvPr/>
        </p:nvCxnSpPr>
        <p:spPr>
          <a:xfrm flipH="1">
            <a:off x="6890385" y="1924685"/>
            <a:ext cx="1837055" cy="2540"/>
          </a:xfrm>
          <a:prstGeom prst="line">
            <a:avLst/>
          </a:prstGeom>
        </p:spPr>
        <p:style>
          <a:lnRef idx="2">
            <a:schemeClr val="accent1"/>
          </a:lnRef>
          <a:fillRef idx="0">
            <a:srgbClr val="FFFFFF"/>
          </a:fillRef>
          <a:effectRef idx="0">
            <a:srgbClr val="FFFFFF"/>
          </a:effectRef>
          <a:fontRef idx="minor">
            <a:schemeClr val="tx1"/>
          </a:fontRef>
        </p:style>
      </p:cxnSp>
      <p:sp>
        <p:nvSpPr>
          <p:cNvPr id="73" name="椭圆 72"/>
          <p:cNvSpPr/>
          <p:nvPr>
            <p:custDataLst>
              <p:tags r:id="rId6"/>
            </p:custDataLst>
          </p:nvPr>
        </p:nvSpPr>
        <p:spPr>
          <a:xfrm>
            <a:off x="7179945" y="4305935"/>
            <a:ext cx="375920" cy="365760"/>
          </a:xfrm>
          <a:prstGeom prst="ellipse">
            <a:avLst/>
          </a:prstGeom>
          <a:solidFill>
            <a:srgbClr val="F58C6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anrope SemiBold" charset="0"/>
            </a:endParaRPr>
          </a:p>
        </p:txBody>
      </p:sp>
      <p:sp>
        <p:nvSpPr>
          <p:cNvPr id="28" name="椭圆 72"/>
          <p:cNvSpPr/>
          <p:nvPr>
            <p:custDataLst>
              <p:tags r:id="rId7"/>
            </p:custDataLst>
          </p:nvPr>
        </p:nvSpPr>
        <p:spPr>
          <a:xfrm>
            <a:off x="4381500" y="3666490"/>
            <a:ext cx="375920" cy="365760"/>
          </a:xfrm>
          <a:prstGeom prst="ellipse">
            <a:avLst/>
          </a:prstGeom>
          <a:solidFill>
            <a:srgbClr val="F58C6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anrope SemiBold" charset="0"/>
            </a:endParaRPr>
          </a:p>
        </p:txBody>
      </p:sp>
      <p:sp>
        <p:nvSpPr>
          <p:cNvPr id="29" name="椭圆 72"/>
          <p:cNvSpPr/>
          <p:nvPr>
            <p:custDataLst>
              <p:tags r:id="rId8"/>
            </p:custDataLst>
          </p:nvPr>
        </p:nvSpPr>
        <p:spPr>
          <a:xfrm>
            <a:off x="2623820" y="3666490"/>
            <a:ext cx="375920" cy="365760"/>
          </a:xfrm>
          <a:prstGeom prst="ellipse">
            <a:avLst/>
          </a:prstGeom>
          <a:solidFill>
            <a:srgbClr val="F58C6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anrope SemiBold" charset="0"/>
            </a:endParaRPr>
          </a:p>
        </p:txBody>
      </p:sp>
      <p:sp>
        <p:nvSpPr>
          <p:cNvPr id="30" name="椭圆 72"/>
          <p:cNvSpPr/>
          <p:nvPr>
            <p:custDataLst>
              <p:tags r:id="rId9"/>
            </p:custDataLst>
          </p:nvPr>
        </p:nvSpPr>
        <p:spPr>
          <a:xfrm>
            <a:off x="9381490" y="3666490"/>
            <a:ext cx="375920" cy="365760"/>
          </a:xfrm>
          <a:prstGeom prst="ellipse">
            <a:avLst/>
          </a:prstGeom>
          <a:solidFill>
            <a:srgbClr val="F58C6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anrope SemiBold" charset="0"/>
            </a:endParaRPr>
          </a:p>
        </p:txBody>
      </p:sp>
      <p:sp>
        <p:nvSpPr>
          <p:cNvPr id="32" name="椭圆 72"/>
          <p:cNvSpPr/>
          <p:nvPr>
            <p:custDataLst>
              <p:tags r:id="rId10"/>
            </p:custDataLst>
          </p:nvPr>
        </p:nvSpPr>
        <p:spPr>
          <a:xfrm>
            <a:off x="5285105" y="4575810"/>
            <a:ext cx="375920" cy="365760"/>
          </a:xfrm>
          <a:prstGeom prst="ellipse">
            <a:avLst/>
          </a:prstGeom>
          <a:solidFill>
            <a:srgbClr val="F58C6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anrope SemiBold" charset="0"/>
            </a:endParaRPr>
          </a:p>
        </p:txBody>
      </p:sp>
      <p:sp>
        <p:nvSpPr>
          <p:cNvPr id="33" name="椭圆 72"/>
          <p:cNvSpPr/>
          <p:nvPr>
            <p:custDataLst>
              <p:tags r:id="rId11"/>
            </p:custDataLst>
          </p:nvPr>
        </p:nvSpPr>
        <p:spPr>
          <a:xfrm>
            <a:off x="2865755" y="5053330"/>
            <a:ext cx="375920" cy="365760"/>
          </a:xfrm>
          <a:prstGeom prst="ellipse">
            <a:avLst/>
          </a:prstGeom>
          <a:solidFill>
            <a:srgbClr val="F58C6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anrope SemiBold" charset="0"/>
            </a:endParaRPr>
          </a:p>
        </p:txBody>
      </p:sp>
      <p:cxnSp>
        <p:nvCxnSpPr>
          <p:cNvPr id="35" name="Straight Connector 34"/>
          <p:cNvCxnSpPr>
            <a:stCxn id="29" idx="6"/>
            <a:endCxn id="28" idx="2"/>
          </p:cNvCxnSpPr>
          <p:nvPr/>
        </p:nvCxnSpPr>
        <p:spPr>
          <a:xfrm>
            <a:off x="2999740" y="3849370"/>
            <a:ext cx="1381760" cy="0"/>
          </a:xfrm>
          <a:prstGeom prst="line">
            <a:avLst/>
          </a:prstGeom>
        </p:spPr>
        <p:style>
          <a:lnRef idx="2">
            <a:schemeClr val="accent1"/>
          </a:lnRef>
          <a:fillRef idx="0">
            <a:srgbClr val="FFFFFF"/>
          </a:fillRef>
          <a:effectRef idx="0">
            <a:srgbClr val="FFFFFF"/>
          </a:effectRef>
          <a:fontRef idx="minor">
            <a:schemeClr val="tx1"/>
          </a:fontRef>
        </p:style>
      </p:cxnSp>
      <p:cxnSp>
        <p:nvCxnSpPr>
          <p:cNvPr id="36" name="Straight Connector 35"/>
          <p:cNvCxnSpPr>
            <a:stCxn id="28" idx="6"/>
            <a:endCxn id="73" idx="1"/>
          </p:cNvCxnSpPr>
          <p:nvPr>
            <p:custDataLst>
              <p:tags r:id="rId12"/>
            </p:custDataLst>
          </p:nvPr>
        </p:nvCxnSpPr>
        <p:spPr>
          <a:xfrm>
            <a:off x="4757420" y="3849370"/>
            <a:ext cx="2477770" cy="509905"/>
          </a:xfrm>
          <a:prstGeom prst="line">
            <a:avLst/>
          </a:prstGeom>
        </p:spPr>
        <p:style>
          <a:lnRef idx="2">
            <a:schemeClr val="accent1"/>
          </a:lnRef>
          <a:fillRef idx="0">
            <a:srgbClr val="FFFFFF"/>
          </a:fillRef>
          <a:effectRef idx="0">
            <a:srgbClr val="FFFFFF"/>
          </a:effectRef>
          <a:fontRef idx="minor">
            <a:schemeClr val="tx1"/>
          </a:fontRef>
        </p:style>
      </p:cxnSp>
      <p:cxnSp>
        <p:nvCxnSpPr>
          <p:cNvPr id="37" name="Straight Connector 36"/>
          <p:cNvCxnSpPr>
            <a:stCxn id="32" idx="2"/>
            <a:endCxn id="33" idx="6"/>
          </p:cNvCxnSpPr>
          <p:nvPr>
            <p:custDataLst>
              <p:tags r:id="rId13"/>
            </p:custDataLst>
          </p:nvPr>
        </p:nvCxnSpPr>
        <p:spPr>
          <a:xfrm flipH="1">
            <a:off x="3241675" y="4758690"/>
            <a:ext cx="2043430" cy="477520"/>
          </a:xfrm>
          <a:prstGeom prst="line">
            <a:avLst/>
          </a:prstGeom>
        </p:spPr>
        <p:style>
          <a:lnRef idx="2">
            <a:schemeClr val="accent1"/>
          </a:lnRef>
          <a:fillRef idx="0">
            <a:srgbClr val="FFFFFF"/>
          </a:fillRef>
          <a:effectRef idx="0">
            <a:srgbClr val="FFFFFF"/>
          </a:effectRef>
          <a:fontRef idx="minor">
            <a:schemeClr val="tx1"/>
          </a:fontRef>
        </p:style>
      </p:cxnSp>
      <p:cxnSp>
        <p:nvCxnSpPr>
          <p:cNvPr id="38" name="Straight Connector 37"/>
          <p:cNvCxnSpPr>
            <a:stCxn id="73" idx="3"/>
            <a:endCxn id="32" idx="6"/>
          </p:cNvCxnSpPr>
          <p:nvPr>
            <p:custDataLst>
              <p:tags r:id="rId14"/>
            </p:custDataLst>
          </p:nvPr>
        </p:nvCxnSpPr>
        <p:spPr>
          <a:xfrm flipH="1">
            <a:off x="5661025" y="4618355"/>
            <a:ext cx="1574165" cy="140335"/>
          </a:xfrm>
          <a:prstGeom prst="line">
            <a:avLst/>
          </a:prstGeom>
        </p:spPr>
        <p:style>
          <a:lnRef idx="2">
            <a:schemeClr val="accent1"/>
          </a:lnRef>
          <a:fillRef idx="0">
            <a:srgbClr val="FFFFFF"/>
          </a:fillRef>
          <a:effectRef idx="0">
            <a:srgbClr val="FFFFFF"/>
          </a:effectRef>
          <a:fontRef idx="minor">
            <a:schemeClr val="tx1"/>
          </a:fontRef>
        </p:style>
      </p:cxnSp>
      <p:cxnSp>
        <p:nvCxnSpPr>
          <p:cNvPr id="39" name="Straight Connector 38"/>
          <p:cNvCxnSpPr>
            <a:stCxn id="29" idx="4"/>
            <a:endCxn id="33" idx="0"/>
          </p:cNvCxnSpPr>
          <p:nvPr>
            <p:custDataLst>
              <p:tags r:id="rId15"/>
            </p:custDataLst>
          </p:nvPr>
        </p:nvCxnSpPr>
        <p:spPr>
          <a:xfrm>
            <a:off x="2811780" y="4032250"/>
            <a:ext cx="241935" cy="1021080"/>
          </a:xfrm>
          <a:prstGeom prst="line">
            <a:avLst/>
          </a:prstGeom>
        </p:spPr>
        <p:style>
          <a:lnRef idx="2">
            <a:schemeClr val="accent1"/>
          </a:lnRef>
          <a:fillRef idx="0">
            <a:srgbClr val="FFFFFF"/>
          </a:fillRef>
          <a:effectRef idx="0">
            <a:srgbClr val="FFFFFF"/>
          </a:effectRef>
          <a:fontRef idx="minor">
            <a:schemeClr val="tx1"/>
          </a:fontRef>
        </p:style>
      </p:cxnSp>
      <p:cxnSp>
        <p:nvCxnSpPr>
          <p:cNvPr id="40" name="Straight Connector 39"/>
          <p:cNvCxnSpPr>
            <a:stCxn id="73" idx="6"/>
            <a:endCxn id="30" idx="3"/>
          </p:cNvCxnSpPr>
          <p:nvPr>
            <p:custDataLst>
              <p:tags r:id="rId16"/>
            </p:custDataLst>
          </p:nvPr>
        </p:nvCxnSpPr>
        <p:spPr>
          <a:xfrm flipV="1">
            <a:off x="7555865" y="3978910"/>
            <a:ext cx="1880870" cy="509905"/>
          </a:xfrm>
          <a:prstGeom prst="line">
            <a:avLst/>
          </a:prstGeom>
        </p:spPr>
        <p:style>
          <a:lnRef idx="2">
            <a:schemeClr val="accent1"/>
          </a:lnRef>
          <a:fillRef idx="0">
            <a:srgbClr val="FFFFFF"/>
          </a:fillRef>
          <a:effectRef idx="0">
            <a:srgbClr val="FFFFFF"/>
          </a:effectRef>
          <a:fontRef idx="minor">
            <a:schemeClr val="tx1"/>
          </a:fontRef>
        </p:style>
      </p:cxnSp>
      <p:sp>
        <p:nvSpPr>
          <p:cNvPr id="46" name="文本框 17"/>
          <p:cNvSpPr txBox="1"/>
          <p:nvPr>
            <p:custDataLst>
              <p:tags r:id="rId17"/>
            </p:custDataLst>
          </p:nvPr>
        </p:nvSpPr>
        <p:spPr>
          <a:xfrm>
            <a:off x="3241381" y="3526735"/>
            <a:ext cx="1904454" cy="294640"/>
          </a:xfrm>
          <a:prstGeom prst="rect">
            <a:avLst/>
          </a:prstGeom>
          <a:noFill/>
        </p:spPr>
        <p:txBody>
          <a:bodyPr vert="horz" wrap="square" lIns="0" tIns="0" rIns="0" bIns="0" rtlCol="0" anchor="t" anchorCtr="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just">
              <a:lnSpc>
                <a:spcPct val="80000"/>
              </a:lnSpc>
              <a:buClrTx/>
              <a:buSzTx/>
              <a:buFontTx/>
            </a:pPr>
            <a:r>
              <a:rPr lang="en-US" altLang="zh-CN" sz="2400" dirty="0">
                <a:solidFill>
                  <a:schemeClr val="accent3"/>
                </a:solidFill>
                <a:effectLst/>
                <a:latin typeface="G8321 Black" panose="00000A05000000000000" pitchFamily="2" charset="0"/>
                <a:ea typeface="G8321 Black" panose="00000A05000000000000" pitchFamily="2" charset="0"/>
                <a:cs typeface="G8321 Black" panose="00000A05000000000000" pitchFamily="2" charset="0"/>
                <a:sym typeface="+mn-ea"/>
              </a:rPr>
              <a:t>2</a:t>
            </a:r>
            <a:endParaRPr lang="en-US" altLang="zh-CN" sz="2400" dirty="0">
              <a:solidFill>
                <a:schemeClr val="accent3"/>
              </a:solidFill>
              <a:effectLst/>
              <a:latin typeface="G8321 Black" panose="00000A05000000000000" pitchFamily="2" charset="0"/>
              <a:ea typeface="G8321 Black" panose="00000A05000000000000" pitchFamily="2" charset="0"/>
              <a:cs typeface="G8321 Black" panose="00000A05000000000000" pitchFamily="2" charset="0"/>
              <a:sym typeface="+mn-ea"/>
            </a:endParaRPr>
          </a:p>
        </p:txBody>
      </p:sp>
      <p:sp>
        <p:nvSpPr>
          <p:cNvPr id="41" name="文本框 17"/>
          <p:cNvSpPr txBox="1"/>
          <p:nvPr>
            <p:custDataLst>
              <p:tags r:id="rId18"/>
            </p:custDataLst>
          </p:nvPr>
        </p:nvSpPr>
        <p:spPr>
          <a:xfrm>
            <a:off x="8038171" y="3948375"/>
            <a:ext cx="1904454" cy="294640"/>
          </a:xfrm>
          <a:prstGeom prst="rect">
            <a:avLst/>
          </a:prstGeom>
          <a:noFill/>
        </p:spPr>
        <p:txBody>
          <a:bodyPr vert="horz" wrap="square" lIns="0" tIns="0" rIns="0" bIns="0" rtlCol="0" anchor="t" anchorCtr="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just">
              <a:lnSpc>
                <a:spcPct val="80000"/>
              </a:lnSpc>
              <a:buClrTx/>
              <a:buSzTx/>
              <a:buFontTx/>
            </a:pPr>
            <a:r>
              <a:rPr lang="en-US" altLang="zh-CN" sz="2400" dirty="0">
                <a:solidFill>
                  <a:schemeClr val="accent3"/>
                </a:solidFill>
                <a:effectLst/>
                <a:latin typeface="G8321 Black" panose="00000A05000000000000" pitchFamily="2" charset="0"/>
                <a:ea typeface="G8321 Black" panose="00000A05000000000000" pitchFamily="2" charset="0"/>
                <a:cs typeface="G8321 Black" panose="00000A05000000000000" pitchFamily="2" charset="0"/>
                <a:sym typeface="+mn-ea"/>
              </a:rPr>
              <a:t>4</a:t>
            </a:r>
            <a:endParaRPr lang="en-US" altLang="zh-CN" sz="2400" dirty="0">
              <a:solidFill>
                <a:schemeClr val="accent3"/>
              </a:solidFill>
              <a:effectLst/>
              <a:latin typeface="G8321 Black" panose="00000A05000000000000" pitchFamily="2" charset="0"/>
              <a:ea typeface="G8321 Black" panose="00000A05000000000000" pitchFamily="2" charset="0"/>
              <a:cs typeface="G8321 Black" panose="00000A05000000000000" pitchFamily="2" charset="0"/>
              <a:sym typeface="+mn-ea"/>
            </a:endParaRPr>
          </a:p>
        </p:txBody>
      </p:sp>
      <p:sp>
        <p:nvSpPr>
          <p:cNvPr id="42" name="文本框 17"/>
          <p:cNvSpPr txBox="1"/>
          <p:nvPr>
            <p:custDataLst>
              <p:tags r:id="rId19"/>
            </p:custDataLst>
          </p:nvPr>
        </p:nvSpPr>
        <p:spPr>
          <a:xfrm>
            <a:off x="6236676" y="4758635"/>
            <a:ext cx="1904454" cy="294640"/>
          </a:xfrm>
          <a:prstGeom prst="rect">
            <a:avLst/>
          </a:prstGeom>
          <a:noFill/>
        </p:spPr>
        <p:txBody>
          <a:bodyPr vert="horz" wrap="square" lIns="0" tIns="0" rIns="0" bIns="0" rtlCol="0" anchor="t" anchorCtr="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just">
              <a:lnSpc>
                <a:spcPct val="80000"/>
              </a:lnSpc>
              <a:buClrTx/>
              <a:buSzTx/>
              <a:buFontTx/>
            </a:pPr>
            <a:r>
              <a:rPr lang="en-US" altLang="zh-CN" sz="2400" dirty="0">
                <a:solidFill>
                  <a:schemeClr val="accent3"/>
                </a:solidFill>
                <a:effectLst/>
                <a:latin typeface="G8321 Black" panose="00000A05000000000000" pitchFamily="2" charset="0"/>
                <a:ea typeface="G8321 Black" panose="00000A05000000000000" pitchFamily="2" charset="0"/>
                <a:cs typeface="G8321 Black" panose="00000A05000000000000" pitchFamily="2" charset="0"/>
                <a:sym typeface="+mn-ea"/>
              </a:rPr>
              <a:t>4</a:t>
            </a:r>
            <a:endParaRPr lang="en-US" altLang="zh-CN" sz="2400" dirty="0">
              <a:solidFill>
                <a:schemeClr val="accent3"/>
              </a:solidFill>
              <a:effectLst/>
              <a:latin typeface="G8321 Black" panose="00000A05000000000000" pitchFamily="2" charset="0"/>
              <a:ea typeface="G8321 Black" panose="00000A05000000000000" pitchFamily="2" charset="0"/>
              <a:cs typeface="G8321 Black" panose="00000A05000000000000" pitchFamily="2" charset="0"/>
              <a:sym typeface="+mn-ea"/>
            </a:endParaRPr>
          </a:p>
        </p:txBody>
      </p:sp>
      <p:sp>
        <p:nvSpPr>
          <p:cNvPr id="43" name="文本框 17"/>
          <p:cNvSpPr txBox="1"/>
          <p:nvPr>
            <p:custDataLst>
              <p:tags r:id="rId20"/>
            </p:custDataLst>
          </p:nvPr>
        </p:nvSpPr>
        <p:spPr>
          <a:xfrm>
            <a:off x="5929336" y="3821375"/>
            <a:ext cx="1904454" cy="294640"/>
          </a:xfrm>
          <a:prstGeom prst="rect">
            <a:avLst/>
          </a:prstGeom>
          <a:noFill/>
        </p:spPr>
        <p:txBody>
          <a:bodyPr vert="horz" wrap="square" lIns="0" tIns="0" rIns="0" bIns="0" rtlCol="0" anchor="t" anchorCtr="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just">
              <a:lnSpc>
                <a:spcPct val="80000"/>
              </a:lnSpc>
              <a:buClrTx/>
              <a:buSzTx/>
              <a:buFontTx/>
            </a:pPr>
            <a:r>
              <a:rPr lang="en-US" altLang="zh-CN" sz="2400" dirty="0">
                <a:solidFill>
                  <a:schemeClr val="accent3"/>
                </a:solidFill>
                <a:effectLst/>
                <a:latin typeface="G8321 Black" panose="00000A05000000000000" pitchFamily="2" charset="0"/>
                <a:ea typeface="G8321 Black" panose="00000A05000000000000" pitchFamily="2" charset="0"/>
                <a:cs typeface="G8321 Black" panose="00000A05000000000000" pitchFamily="2" charset="0"/>
                <a:sym typeface="+mn-ea"/>
              </a:rPr>
              <a:t>4</a:t>
            </a:r>
            <a:endParaRPr lang="en-US" altLang="zh-CN" sz="2400" dirty="0">
              <a:solidFill>
                <a:schemeClr val="accent3"/>
              </a:solidFill>
              <a:effectLst/>
              <a:latin typeface="G8321 Black" panose="00000A05000000000000" pitchFamily="2" charset="0"/>
              <a:ea typeface="G8321 Black" panose="00000A05000000000000" pitchFamily="2" charset="0"/>
              <a:cs typeface="G8321 Black" panose="00000A05000000000000" pitchFamily="2" charset="0"/>
              <a:sym typeface="+mn-ea"/>
            </a:endParaRPr>
          </a:p>
        </p:txBody>
      </p:sp>
      <p:sp>
        <p:nvSpPr>
          <p:cNvPr id="44" name="文本框 17"/>
          <p:cNvSpPr txBox="1"/>
          <p:nvPr>
            <p:custDataLst>
              <p:tags r:id="rId21"/>
            </p:custDataLst>
          </p:nvPr>
        </p:nvSpPr>
        <p:spPr>
          <a:xfrm>
            <a:off x="4035766" y="5070420"/>
            <a:ext cx="1904454" cy="294640"/>
          </a:xfrm>
          <a:prstGeom prst="rect">
            <a:avLst/>
          </a:prstGeom>
          <a:noFill/>
        </p:spPr>
        <p:txBody>
          <a:bodyPr vert="horz" wrap="square" lIns="0" tIns="0" rIns="0" bIns="0" rtlCol="0" anchor="t" anchorCtr="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just">
              <a:lnSpc>
                <a:spcPct val="80000"/>
              </a:lnSpc>
              <a:buClrTx/>
              <a:buSzTx/>
              <a:buFontTx/>
            </a:pPr>
            <a:r>
              <a:rPr lang="en-US" altLang="zh-CN" sz="2400" dirty="0">
                <a:solidFill>
                  <a:schemeClr val="accent3"/>
                </a:solidFill>
                <a:effectLst/>
                <a:latin typeface="G8321 Black" panose="00000A05000000000000" pitchFamily="2" charset="0"/>
                <a:ea typeface="G8321 Black" panose="00000A05000000000000" pitchFamily="2" charset="0"/>
                <a:cs typeface="G8321 Black" panose="00000A05000000000000" pitchFamily="2" charset="0"/>
                <a:sym typeface="+mn-ea"/>
              </a:rPr>
              <a:t>2</a:t>
            </a:r>
            <a:endParaRPr lang="en-US" altLang="zh-CN" sz="2400" dirty="0">
              <a:solidFill>
                <a:schemeClr val="accent3"/>
              </a:solidFill>
              <a:effectLst/>
              <a:latin typeface="G8321 Black" panose="00000A05000000000000" pitchFamily="2" charset="0"/>
              <a:ea typeface="G8321 Black" panose="00000A05000000000000" pitchFamily="2" charset="0"/>
              <a:cs typeface="G8321 Black" panose="00000A05000000000000" pitchFamily="2" charset="0"/>
              <a:sym typeface="+mn-ea"/>
            </a:endParaRPr>
          </a:p>
        </p:txBody>
      </p:sp>
      <p:sp>
        <p:nvSpPr>
          <p:cNvPr id="45" name="文本框 17"/>
          <p:cNvSpPr txBox="1"/>
          <p:nvPr>
            <p:custDataLst>
              <p:tags r:id="rId22"/>
            </p:custDataLst>
          </p:nvPr>
        </p:nvSpPr>
        <p:spPr>
          <a:xfrm>
            <a:off x="2527006" y="4368110"/>
            <a:ext cx="1904454" cy="294640"/>
          </a:xfrm>
          <a:prstGeom prst="rect">
            <a:avLst/>
          </a:prstGeom>
          <a:noFill/>
        </p:spPr>
        <p:txBody>
          <a:bodyPr vert="horz" wrap="square" lIns="0" tIns="0" rIns="0" bIns="0" rtlCol="0" anchor="t" anchorCtr="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just">
              <a:lnSpc>
                <a:spcPct val="80000"/>
              </a:lnSpc>
              <a:buClrTx/>
              <a:buSzTx/>
              <a:buFontTx/>
            </a:pPr>
            <a:r>
              <a:rPr lang="en-US" altLang="zh-CN" sz="2400" dirty="0">
                <a:solidFill>
                  <a:schemeClr val="accent3"/>
                </a:solidFill>
                <a:effectLst/>
                <a:latin typeface="G8321 Black" panose="00000A05000000000000" pitchFamily="2" charset="0"/>
                <a:ea typeface="G8321 Black" panose="00000A05000000000000" pitchFamily="2" charset="0"/>
                <a:cs typeface="G8321 Black" panose="00000A05000000000000" pitchFamily="2" charset="0"/>
                <a:sym typeface="+mn-ea"/>
              </a:rPr>
              <a:t>3</a:t>
            </a:r>
            <a:endParaRPr lang="en-US" altLang="zh-CN" sz="2400" dirty="0">
              <a:solidFill>
                <a:schemeClr val="accent3"/>
              </a:solidFill>
              <a:effectLst/>
              <a:latin typeface="G8321 Black" panose="00000A05000000000000" pitchFamily="2" charset="0"/>
              <a:ea typeface="G8321 Black" panose="00000A05000000000000" pitchFamily="2" charset="0"/>
              <a:cs typeface="G8321 Black" panose="00000A05000000000000" pitchFamily="2" charset="0"/>
              <a:sym typeface="+mn-ea"/>
            </a:endParaRPr>
          </a:p>
        </p:txBody>
      </p:sp>
      <p:sp>
        <p:nvSpPr>
          <p:cNvPr id="81" name="矩形 80"/>
          <p:cNvSpPr/>
          <p:nvPr>
            <p:custDataLst>
              <p:tags r:id="rId23"/>
            </p:custDataLst>
          </p:nvPr>
        </p:nvSpPr>
        <p:spPr>
          <a:xfrm>
            <a:off x="6794500" y="6010275"/>
            <a:ext cx="4826635" cy="337185"/>
          </a:xfrm>
          <a:prstGeom prst="rect">
            <a:avLst/>
          </a:prstGeom>
        </p:spPr>
        <p:txBody>
          <a:bodyPr wrap="square">
            <a:spAutoFit/>
          </a:bodyPr>
          <a:p>
            <a:r>
              <a:rPr lang="en-US" altLang="zh-CN" sz="1600" dirty="0">
                <a:solidFill>
                  <a:srgbClr val="F58C6F"/>
                </a:solidFill>
                <a:latin typeface="G8321 Black" panose="00000A05000000000000" pitchFamily="2" charset="0"/>
                <a:cs typeface="Manrope SemiBold" charset="0"/>
              </a:rPr>
              <a:t>Bagaimana cara cari jalur terpendek? </a:t>
            </a:r>
            <a:endParaRPr lang="en-US" altLang="zh-CN" sz="1600" dirty="0">
              <a:solidFill>
                <a:srgbClr val="F58C6F"/>
              </a:solidFill>
              <a:latin typeface="G8321 Black" panose="00000A05000000000000" pitchFamily="2" charset="0"/>
              <a:cs typeface="Manrope SemiBold" charset="0"/>
            </a:endParaRPr>
          </a:p>
        </p:txBody>
      </p:sp>
    </p:spTree>
    <p:custDataLst>
      <p:tags r:id="rId24"/>
    </p:custDataLst>
  </p:cSld>
  <p:clrMapOvr>
    <a:masterClrMapping/>
  </p:clrMapOvr>
  <mc:AlternateContent xmlns:mc="http://schemas.openxmlformats.org/markup-compatibility/2006">
    <mc:Choice xmlns:p14="http://schemas.microsoft.com/office/powerpoint/2010/main" Requires="p14">
      <p:transition spd="slow" p14:dur="1000">
        <p:wipe/>
      </p:transition>
    </mc:Choice>
    <mc:Fallback>
      <p:transition spd="slow">
        <p:wip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0" y="0"/>
            <a:ext cx="12192000" cy="6858000"/>
          </a:xfrm>
          <a:prstGeom prst="rect">
            <a:avLst/>
          </a:prstGeom>
          <a:solidFill>
            <a:srgbClr val="FD9B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G8321 Black" panose="00000A05000000000000" pitchFamily="2" charset="0"/>
            </a:endParaRPr>
          </a:p>
        </p:txBody>
      </p:sp>
      <p:grpSp>
        <p:nvGrpSpPr>
          <p:cNvPr id="14" name="组合 13"/>
          <p:cNvGrpSpPr/>
          <p:nvPr/>
        </p:nvGrpSpPr>
        <p:grpSpPr>
          <a:xfrm>
            <a:off x="0" y="0"/>
            <a:ext cx="12192000" cy="6858000"/>
            <a:chOff x="0" y="0"/>
            <a:chExt cx="12192000" cy="6858000"/>
          </a:xfrm>
          <a:solidFill>
            <a:srgbClr val="FDB291"/>
          </a:solidFill>
        </p:grpSpPr>
        <p:pic>
          <p:nvPicPr>
            <p:cNvPr id="12" name="图形 11"/>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0" y="0"/>
              <a:ext cx="6126633" cy="6858000"/>
            </a:xfrm>
            <a:prstGeom prst="rect">
              <a:avLst/>
            </a:prstGeom>
          </p:spPr>
        </p:pic>
        <p:pic>
          <p:nvPicPr>
            <p:cNvPr id="13" name="图形 12"/>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6187899" y="0"/>
              <a:ext cx="6004101" cy="6858000"/>
            </a:xfrm>
            <a:prstGeom prst="rect">
              <a:avLst/>
            </a:prstGeom>
          </p:spPr>
        </p:pic>
      </p:grpSp>
      <p:sp>
        <p:nvSpPr>
          <p:cNvPr id="16" name="矩形: 圆角 15"/>
          <p:cNvSpPr/>
          <p:nvPr/>
        </p:nvSpPr>
        <p:spPr>
          <a:xfrm>
            <a:off x="438150" y="406400"/>
            <a:ext cx="11315700" cy="6045200"/>
          </a:xfrm>
          <a:prstGeom prst="roundRect">
            <a:avLst>
              <a:gd name="adj" fmla="val 7037"/>
            </a:avLst>
          </a:prstGeom>
          <a:solidFill>
            <a:srgbClr val="F7F5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G8321 Black" panose="00000A05000000000000" pitchFamily="2" charset="0"/>
            </a:endParaRPr>
          </a:p>
        </p:txBody>
      </p:sp>
      <p:grpSp>
        <p:nvGrpSpPr>
          <p:cNvPr id="22" name="组合 21"/>
          <p:cNvGrpSpPr/>
          <p:nvPr/>
        </p:nvGrpSpPr>
        <p:grpSpPr>
          <a:xfrm>
            <a:off x="674914" y="685403"/>
            <a:ext cx="10842172" cy="5487194"/>
            <a:chOff x="674914" y="653449"/>
            <a:chExt cx="10842172" cy="5487194"/>
          </a:xfrm>
        </p:grpSpPr>
        <p:pic>
          <p:nvPicPr>
            <p:cNvPr id="19" name="图形 18"/>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74914" y="5878705"/>
              <a:ext cx="261938" cy="261938"/>
            </a:xfrm>
            <a:prstGeom prst="rect">
              <a:avLst/>
            </a:prstGeom>
          </p:spPr>
        </p:pic>
        <p:pic>
          <p:nvPicPr>
            <p:cNvPr id="21" name="图形 20"/>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097986" y="653449"/>
              <a:ext cx="419100" cy="95250"/>
            </a:xfrm>
            <a:prstGeom prst="rect">
              <a:avLst/>
            </a:prstGeom>
          </p:spPr>
        </p:pic>
      </p:grpSp>
      <p:sp>
        <p:nvSpPr>
          <p:cNvPr id="43" name="矩形 42"/>
          <p:cNvSpPr/>
          <p:nvPr/>
        </p:nvSpPr>
        <p:spPr>
          <a:xfrm>
            <a:off x="5107305" y="2275840"/>
            <a:ext cx="6410325" cy="2861310"/>
          </a:xfrm>
          <a:prstGeom prst="rect">
            <a:avLst/>
          </a:prstGeom>
        </p:spPr>
        <p:txBody>
          <a:bodyPr wrap="square">
            <a:spAutoFit/>
          </a:bodyPr>
          <a:lstStyle/>
          <a:p>
            <a:pPr algn="l">
              <a:lnSpc>
                <a:spcPct val="150000"/>
              </a:lnSpc>
            </a:pPr>
            <a:r>
              <a:rPr lang="en-US" altLang="zh-CN" sz="2000" dirty="0">
                <a:solidFill>
                  <a:schemeClr val="tx1">
                    <a:lumMod val="75000"/>
                    <a:lumOff val="25000"/>
                  </a:schemeClr>
                </a:solidFill>
                <a:latin typeface="Baskerville Old Face" panose="02020602080505020303" charset="0"/>
                <a:cs typeface="Baskerville Old Face" panose="02020602080505020303" charset="0"/>
              </a:rPr>
              <a:t>Didalam Algoritma ini terdapat input yang berupa sebuah graph berarah yang bebobot (weight directed graph)G dan sumber vertex s. Graf tersebut direpresentasikan oleh himpunan vertices 𝑉 dan edge (atau arc) yang menghubungkan vertices. . Vertices (u,v) melambangkan hubungan dari vertex u ke vertex v.</a:t>
            </a:r>
            <a:endParaRPr lang="en-US" altLang="zh-CN" sz="2000" dirty="0">
              <a:solidFill>
                <a:schemeClr val="tx1">
                  <a:lumMod val="75000"/>
                  <a:lumOff val="25000"/>
                </a:schemeClr>
              </a:solidFill>
              <a:latin typeface="Baskerville Old Face" panose="02020602080505020303" charset="0"/>
              <a:cs typeface="Baskerville Old Face" panose="02020602080505020303" charset="0"/>
            </a:endParaRPr>
          </a:p>
        </p:txBody>
      </p:sp>
      <p:pic>
        <p:nvPicPr>
          <p:cNvPr id="23" name="图形 22"/>
          <p:cNvPicPr>
            <a:picLocks noChangeAspect="1"/>
          </p:cNvPicPr>
          <p:nvPr>
            <p:custDataLst>
              <p:tags r:id="rId7"/>
            </p:custDataLst>
          </p:nvPr>
        </p:nvPicPr>
        <p:blipFill>
          <a:blip r:embed="rId8">
            <a:extLst>
              <a:ext uri="{96DAC541-7B7A-43D3-8B79-37D633B846F1}">
                <asvg:svgBlip xmlns:asvg="http://schemas.microsoft.com/office/drawing/2016/SVG/main" r:embed="rId9"/>
              </a:ext>
            </a:extLst>
          </a:blip>
          <a:stretch>
            <a:fillRect/>
          </a:stretch>
        </p:blipFill>
        <p:spPr>
          <a:xfrm>
            <a:off x="438150" y="1959610"/>
            <a:ext cx="4520565" cy="3434080"/>
          </a:xfrm>
          <a:prstGeom prst="rect">
            <a:avLst/>
          </a:prstGeom>
        </p:spPr>
      </p:pic>
    </p:spTree>
    <p:custDataLst>
      <p:tags r:id="rId10"/>
    </p:custDataLst>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0" y="0"/>
            <a:ext cx="12192000" cy="6858000"/>
          </a:xfrm>
          <a:prstGeom prst="rect">
            <a:avLst/>
          </a:prstGeom>
          <a:solidFill>
            <a:srgbClr val="FD9B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G8321 Black" panose="00000A05000000000000" pitchFamily="2" charset="0"/>
            </a:endParaRPr>
          </a:p>
        </p:txBody>
      </p:sp>
      <p:grpSp>
        <p:nvGrpSpPr>
          <p:cNvPr id="14" name="组合 13"/>
          <p:cNvGrpSpPr/>
          <p:nvPr/>
        </p:nvGrpSpPr>
        <p:grpSpPr>
          <a:xfrm>
            <a:off x="0" y="0"/>
            <a:ext cx="12192000" cy="6858000"/>
            <a:chOff x="0" y="0"/>
            <a:chExt cx="12192000" cy="6858000"/>
          </a:xfrm>
          <a:solidFill>
            <a:srgbClr val="FDB291"/>
          </a:solidFill>
        </p:grpSpPr>
        <p:pic>
          <p:nvPicPr>
            <p:cNvPr id="12" name="图形 11"/>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0" y="0"/>
              <a:ext cx="6126633" cy="6858000"/>
            </a:xfrm>
            <a:prstGeom prst="rect">
              <a:avLst/>
            </a:prstGeom>
          </p:spPr>
        </p:pic>
        <p:pic>
          <p:nvPicPr>
            <p:cNvPr id="13" name="图形 12"/>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6187899" y="0"/>
              <a:ext cx="6004101" cy="6858000"/>
            </a:xfrm>
            <a:prstGeom prst="rect">
              <a:avLst/>
            </a:prstGeom>
          </p:spPr>
        </p:pic>
      </p:grpSp>
      <p:sp>
        <p:nvSpPr>
          <p:cNvPr id="16" name="矩形: 圆角 15"/>
          <p:cNvSpPr/>
          <p:nvPr/>
        </p:nvSpPr>
        <p:spPr>
          <a:xfrm>
            <a:off x="438150" y="406400"/>
            <a:ext cx="11315700" cy="6045200"/>
          </a:xfrm>
          <a:prstGeom prst="roundRect">
            <a:avLst>
              <a:gd name="adj" fmla="val 7037"/>
            </a:avLst>
          </a:prstGeom>
          <a:solidFill>
            <a:srgbClr val="F7F5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G8321 Black" panose="00000A05000000000000" pitchFamily="2" charset="0"/>
            </a:endParaRPr>
          </a:p>
        </p:txBody>
      </p:sp>
      <p:grpSp>
        <p:nvGrpSpPr>
          <p:cNvPr id="22" name="组合 21"/>
          <p:cNvGrpSpPr/>
          <p:nvPr/>
        </p:nvGrpSpPr>
        <p:grpSpPr>
          <a:xfrm>
            <a:off x="674914" y="685403"/>
            <a:ext cx="10842172" cy="5487194"/>
            <a:chOff x="674914" y="653449"/>
            <a:chExt cx="10842172" cy="5487194"/>
          </a:xfrm>
        </p:grpSpPr>
        <p:pic>
          <p:nvPicPr>
            <p:cNvPr id="19" name="图形 18"/>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74914" y="5878705"/>
              <a:ext cx="261938" cy="261938"/>
            </a:xfrm>
            <a:prstGeom prst="rect">
              <a:avLst/>
            </a:prstGeom>
          </p:spPr>
        </p:pic>
        <p:pic>
          <p:nvPicPr>
            <p:cNvPr id="21" name="图形 20"/>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097986" y="653449"/>
              <a:ext cx="419100" cy="95250"/>
            </a:xfrm>
            <a:prstGeom prst="rect">
              <a:avLst/>
            </a:prstGeom>
          </p:spPr>
        </p:pic>
      </p:grpSp>
      <p:sp>
        <p:nvSpPr>
          <p:cNvPr id="43" name="矩形 42"/>
          <p:cNvSpPr/>
          <p:nvPr/>
        </p:nvSpPr>
        <p:spPr>
          <a:xfrm>
            <a:off x="4885055" y="1221740"/>
            <a:ext cx="6410325" cy="4246245"/>
          </a:xfrm>
          <a:prstGeom prst="rect">
            <a:avLst/>
          </a:prstGeom>
        </p:spPr>
        <p:txBody>
          <a:bodyPr wrap="square">
            <a:spAutoFit/>
          </a:bodyPr>
          <a:lstStyle/>
          <a:p>
            <a:pPr algn="l">
              <a:lnSpc>
                <a:spcPct val="150000"/>
              </a:lnSpc>
            </a:pPr>
            <a:r>
              <a:rPr lang="en-US" altLang="zh-CN" dirty="0">
                <a:solidFill>
                  <a:schemeClr val="tx1">
                    <a:lumMod val="75000"/>
                    <a:lumOff val="25000"/>
                  </a:schemeClr>
                </a:solidFill>
                <a:latin typeface="Baskerville Old Face" panose="02020602080505020303" charset="0"/>
                <a:cs typeface="Baskerville Old Face" panose="02020602080505020303" charset="0"/>
              </a:rPr>
              <a:t>Dalam pencarian jalur terpendek dalam algoritma Dijkstra bekerja dengan mencari bobot terkecil dari suatu graf. Jarak terpendek di peroleh dari dua atau lebih titik dari suatu graf dan nilai total yang didapat adalah yang bernilai paling kecil. Misalkan G adalah graf berarah yang berlabel dengan titik-titik V(G) = {V1,V2,V3,....,Vn} dan jalur  terpendek yang di akan  cari adalah  dari V1 ke Vn. Pada algoritma dijkstra, Di dalam iterasinya, algoritma akan mencari satu titik yang jumlah bobotnya dari titki 1 terkecil. Titik-titik yang sudah terpilih akan di pisahkan dan titik-titik tersebut tidak di perhatikan lagi dalam iterasi berikutnya</a:t>
            </a:r>
            <a:r>
              <a:rPr lang="en-US" altLang="zh-CN" sz="1600" dirty="0">
                <a:solidFill>
                  <a:schemeClr val="tx1">
                    <a:lumMod val="75000"/>
                    <a:lumOff val="25000"/>
                  </a:schemeClr>
                </a:solidFill>
                <a:cs typeface="Manrope SemiBold" charset="0"/>
              </a:rPr>
              <a:t>.</a:t>
            </a:r>
            <a:endParaRPr lang="en-US" altLang="zh-CN" sz="1600" dirty="0">
              <a:solidFill>
                <a:schemeClr val="tx1">
                  <a:lumMod val="75000"/>
                  <a:lumOff val="25000"/>
                </a:schemeClr>
              </a:solidFill>
              <a:cs typeface="Manrope SemiBold" charset="0"/>
            </a:endParaRPr>
          </a:p>
        </p:txBody>
      </p:sp>
      <p:pic>
        <p:nvPicPr>
          <p:cNvPr id="2" name="图形 1"/>
          <p:cNvPicPr>
            <a:picLocks noChangeAspect="1"/>
          </p:cNvPicPr>
          <p:nvPr>
            <p:custDataLst>
              <p:tags r:id="rId7"/>
            </p:custDataLst>
          </p:nvPr>
        </p:nvPicPr>
        <p:blipFill>
          <a:blip r:embed="rId8">
            <a:extLst>
              <a:ext uri="{96DAC541-7B7A-43D3-8B79-37D633B846F1}">
                <asvg:svgBlip xmlns:asvg="http://schemas.microsoft.com/office/drawing/2016/SVG/main" r:embed="rId9"/>
              </a:ext>
            </a:extLst>
          </a:blip>
          <a:stretch>
            <a:fillRect/>
          </a:stretch>
        </p:blipFill>
        <p:spPr>
          <a:xfrm>
            <a:off x="808355" y="407035"/>
            <a:ext cx="3636010" cy="6044565"/>
          </a:xfrm>
          <a:prstGeom prst="rect">
            <a:avLst/>
          </a:prstGeom>
        </p:spPr>
      </p:pic>
    </p:spTree>
    <p:custDataLst>
      <p:tags r:id="rId10"/>
    </p:custDataLst>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矩形 33"/>
          <p:cNvSpPr/>
          <p:nvPr/>
        </p:nvSpPr>
        <p:spPr>
          <a:xfrm>
            <a:off x="1090295" y="250190"/>
            <a:ext cx="10739120" cy="645160"/>
          </a:xfrm>
          <a:prstGeom prst="rect">
            <a:avLst/>
          </a:prstGeom>
        </p:spPr>
        <p:txBody>
          <a:bodyPr wrap="square">
            <a:spAutoFit/>
          </a:bodyPr>
          <a:lstStyle/>
          <a:p>
            <a:r>
              <a:rPr lang="en-US" altLang="zh-CN" sz="3600" b="1" dirty="0">
                <a:solidFill>
                  <a:srgbClr val="F58C6F"/>
                </a:solidFill>
                <a:latin typeface="G8321 Black" panose="00000A05000000000000" pitchFamily="2" charset="0"/>
                <a:cs typeface="G8321 Black" panose="00000A05000000000000" pitchFamily="2" charset="0"/>
              </a:rPr>
              <a:t>menemukan jalur terpendek</a:t>
            </a:r>
            <a:r>
              <a:rPr lang="en-US" altLang="zh-CN" sz="3600" dirty="0">
                <a:solidFill>
                  <a:srgbClr val="F58C6F"/>
                </a:solidFill>
                <a:latin typeface="G8321 Black" panose="00000A05000000000000" pitchFamily="2" charset="0"/>
                <a:cs typeface="G8321 Black" panose="00000A05000000000000" pitchFamily="2" charset="0"/>
              </a:rPr>
              <a:t> </a:t>
            </a:r>
            <a:endParaRPr lang="en-US" altLang="zh-CN" sz="3600" dirty="0">
              <a:solidFill>
                <a:srgbClr val="F58C6F"/>
              </a:solidFill>
              <a:latin typeface="G8321 Black" panose="00000A05000000000000" pitchFamily="2" charset="0"/>
              <a:cs typeface="G8321 Black" panose="00000A05000000000000" pitchFamily="2" charset="0"/>
            </a:endParaRPr>
          </a:p>
        </p:txBody>
      </p:sp>
      <p:grpSp>
        <p:nvGrpSpPr>
          <p:cNvPr id="4" name="组合 3"/>
          <p:cNvGrpSpPr/>
          <p:nvPr/>
        </p:nvGrpSpPr>
        <p:grpSpPr>
          <a:xfrm>
            <a:off x="580411" y="1014055"/>
            <a:ext cx="10918189" cy="5462905"/>
            <a:chOff x="315041" y="1615518"/>
            <a:chExt cx="11063910" cy="5535817"/>
          </a:xfrm>
        </p:grpSpPr>
        <p:sp>
          <p:nvSpPr>
            <p:cNvPr id="35" name="任意多边形 45"/>
            <p:cNvSpPr/>
            <p:nvPr/>
          </p:nvSpPr>
          <p:spPr>
            <a:xfrm>
              <a:off x="3418009" y="4188771"/>
              <a:ext cx="5337759" cy="2576493"/>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9080" h="4383">
                  <a:moveTo>
                    <a:pt x="4540" y="0"/>
                  </a:moveTo>
                  <a:cubicBezTo>
                    <a:pt x="6990" y="0"/>
                    <a:pt x="8988" y="1940"/>
                    <a:pt x="9080" y="4367"/>
                  </a:cubicBezTo>
                  <a:lnTo>
                    <a:pt x="9080" y="4383"/>
                  </a:lnTo>
                  <a:lnTo>
                    <a:pt x="0" y="4383"/>
                  </a:lnTo>
                  <a:lnTo>
                    <a:pt x="0" y="4367"/>
                  </a:lnTo>
                  <a:cubicBezTo>
                    <a:pt x="93" y="1940"/>
                    <a:pt x="2090" y="0"/>
                    <a:pt x="4540" y="0"/>
                  </a:cubicBezTo>
                  <a:close/>
                </a:path>
              </a:pathLst>
            </a:custGeom>
            <a:solidFill>
              <a:srgbClr val="FFFFFF">
                <a:alpha val="3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anrope SemiBold" charset="0"/>
              </a:endParaRPr>
            </a:p>
          </p:txBody>
        </p:sp>
        <p:sp>
          <p:nvSpPr>
            <p:cNvPr id="36" name="椭圆形标注 28"/>
            <p:cNvSpPr/>
            <p:nvPr/>
          </p:nvSpPr>
          <p:spPr>
            <a:xfrm rot="4320000">
              <a:off x="6683022" y="4040167"/>
              <a:ext cx="620169" cy="620169"/>
            </a:xfrm>
            <a:prstGeom prst="wedgeEllipseCallout">
              <a:avLst>
                <a:gd name="adj1" fmla="val 42798"/>
                <a:gd name="adj2" fmla="val 43329"/>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just">
                <a:buClrTx/>
                <a:buSzTx/>
                <a:buFontTx/>
              </a:pPr>
              <a:endParaRPr lang="zh-CN" altLang="en-US" sz="2400">
                <a:solidFill>
                  <a:schemeClr val="accent5"/>
                </a:solidFill>
                <a:latin typeface="G8321 Black" panose="00000A05000000000000" pitchFamily="2" charset="0"/>
                <a:ea typeface="G8321 Black" panose="00000A05000000000000" pitchFamily="2" charset="0"/>
                <a:cs typeface="Manrope SemiBold" charset="0"/>
                <a:sym typeface="+mn-ea"/>
              </a:endParaRPr>
            </a:p>
          </p:txBody>
        </p:sp>
        <p:sp>
          <p:nvSpPr>
            <p:cNvPr id="37" name="椭圆形标注 12"/>
            <p:cNvSpPr/>
            <p:nvPr/>
          </p:nvSpPr>
          <p:spPr>
            <a:xfrm rot="780000">
              <a:off x="5022314" y="2132979"/>
              <a:ext cx="878230" cy="878230"/>
            </a:xfrm>
            <a:prstGeom prst="wedgeEllipseCallout">
              <a:avLst>
                <a:gd name="adj1" fmla="val 42798"/>
                <a:gd name="adj2" fmla="val 43329"/>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a:buClrTx/>
                <a:buSzTx/>
                <a:buFontTx/>
              </a:pPr>
              <a:endParaRPr lang="zh-CN" altLang="en-US" dirty="0">
                <a:solidFill>
                  <a:schemeClr val="tx1">
                    <a:lumMod val="85000"/>
                    <a:lumOff val="15000"/>
                  </a:schemeClr>
                </a:solidFill>
                <a:latin typeface="Manrope SemiBold" charset="0"/>
                <a:ea typeface="Manrope SemiBold" charset="0"/>
                <a:cs typeface="Manrope SemiBold" charset="0"/>
                <a:sym typeface="+mn-ea"/>
              </a:endParaRPr>
            </a:p>
          </p:txBody>
        </p:sp>
        <p:sp>
          <p:nvSpPr>
            <p:cNvPr id="38" name="椭圆形标注 13"/>
            <p:cNvSpPr/>
            <p:nvPr/>
          </p:nvSpPr>
          <p:spPr>
            <a:xfrm>
              <a:off x="6238551" y="1742655"/>
              <a:ext cx="878230" cy="878230"/>
            </a:xfrm>
            <a:prstGeom prst="wedgeEllipseCallout">
              <a:avLst>
                <a:gd name="adj1" fmla="val -45100"/>
                <a:gd name="adj2" fmla="val 6552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just">
                <a:buClrTx/>
                <a:buSzTx/>
                <a:buFontTx/>
              </a:pPr>
              <a:endParaRPr lang="zh-CN" altLang="en-US" sz="2400">
                <a:solidFill>
                  <a:schemeClr val="accent5"/>
                </a:solidFill>
                <a:latin typeface="G8321 Black" panose="00000A05000000000000" pitchFamily="2" charset="0"/>
                <a:ea typeface="G8321 Black" panose="00000A05000000000000" pitchFamily="2" charset="0"/>
                <a:cs typeface="Manrope SemiBold" charset="0"/>
                <a:sym typeface="+mn-ea"/>
              </a:endParaRPr>
            </a:p>
          </p:txBody>
        </p:sp>
        <p:sp>
          <p:nvSpPr>
            <p:cNvPr id="39" name="椭圆形标注 14"/>
            <p:cNvSpPr/>
            <p:nvPr/>
          </p:nvSpPr>
          <p:spPr>
            <a:xfrm>
              <a:off x="4641395" y="3140533"/>
              <a:ext cx="1197426" cy="1197426"/>
            </a:xfrm>
            <a:prstGeom prst="wedgeEllipseCallout">
              <a:avLst>
                <a:gd name="adj1" fmla="val 42798"/>
                <a:gd name="adj2" fmla="val 43329"/>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just">
                <a:buClrTx/>
                <a:buSzTx/>
                <a:buFontTx/>
              </a:pPr>
              <a:endParaRPr lang="zh-CN" altLang="en-US" sz="2400">
                <a:solidFill>
                  <a:schemeClr val="accent5"/>
                </a:solidFill>
                <a:latin typeface="G8321 Black" panose="00000A05000000000000" pitchFamily="2" charset="0"/>
                <a:ea typeface="G8321 Black" panose="00000A05000000000000" pitchFamily="2" charset="0"/>
                <a:cs typeface="Manrope SemiBold" charset="0"/>
                <a:sym typeface="+mn-ea"/>
              </a:endParaRPr>
            </a:p>
          </p:txBody>
        </p:sp>
        <p:sp>
          <p:nvSpPr>
            <p:cNvPr id="40" name="椭圆形标注 16"/>
            <p:cNvSpPr/>
            <p:nvPr/>
          </p:nvSpPr>
          <p:spPr>
            <a:xfrm rot="780000">
              <a:off x="5733010" y="1698567"/>
              <a:ext cx="436764" cy="436763"/>
            </a:xfrm>
            <a:prstGeom prst="wedgeEllipseCallout">
              <a:avLst>
                <a:gd name="adj1" fmla="val 42798"/>
                <a:gd name="adj2" fmla="val 43329"/>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85000"/>
                    <a:lumOff val="15000"/>
                  </a:schemeClr>
                </a:solidFill>
                <a:latin typeface="Manrope SemiBold" charset="0"/>
                <a:ea typeface="Manrope SemiBold" charset="0"/>
                <a:cs typeface="Manrope SemiBold" charset="0"/>
              </a:endParaRPr>
            </a:p>
          </p:txBody>
        </p:sp>
        <p:sp>
          <p:nvSpPr>
            <p:cNvPr id="41" name="文本框 22"/>
            <p:cNvSpPr txBox="1"/>
            <p:nvPr/>
          </p:nvSpPr>
          <p:spPr>
            <a:xfrm flipH="1">
              <a:off x="315041" y="4188775"/>
              <a:ext cx="3239897" cy="934326"/>
            </a:xfrm>
            <a:prstGeom prst="rect">
              <a:avLst/>
            </a:prstGeom>
            <a:noFill/>
            <a:ln w="9525">
              <a:noFill/>
              <a:miter/>
            </a:ln>
            <a:effectLst>
              <a:outerShdw sx="999" sy="999" algn="ctr" rotWithShape="0">
                <a:srgbClr val="000000"/>
              </a:outerShdw>
            </a:effectLst>
          </p:spPr>
          <p:txBody>
            <a:bodyPr wrap="square" lIns="0" tIns="45720" rIns="0" bIns="45720"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nSpc>
                  <a:spcPct val="150000"/>
                </a:lnSpc>
                <a:spcBef>
                  <a:spcPts val="600"/>
                </a:spcBef>
                <a:spcAft>
                  <a:spcPts val="600"/>
                </a:spcAft>
                <a:buClrTx/>
                <a:buSzTx/>
                <a:buFontTx/>
              </a:pPr>
              <a:r>
                <a:rPr lang="en-US" altLang="zh-CN" sz="1200" dirty="0">
                  <a:solidFill>
                    <a:schemeClr val="tx1">
                      <a:lumMod val="75000"/>
                      <a:lumOff val="25000"/>
                    </a:schemeClr>
                  </a:solidFill>
                  <a:latin typeface="Manrope SemiBold" charset="0"/>
                  <a:ea typeface="Manrope SemiBold" charset="0"/>
                  <a:cs typeface="Manrope SemiBold" charset="0"/>
                  <a:sym typeface="G8321 Black" panose="00000A05000000000000" pitchFamily="2" charset="0"/>
                </a:rPr>
                <a:t>Pilih simpul dengan jarak terpendek yang belum diproses. Pada iterasi pertama, simpul awal akan dipilih.</a:t>
              </a:r>
              <a:endParaRPr lang="zh-CN" altLang="en-US" sz="1200" dirty="0">
                <a:solidFill>
                  <a:schemeClr val="tx1">
                    <a:lumMod val="75000"/>
                    <a:lumOff val="25000"/>
                  </a:schemeClr>
                </a:solidFill>
                <a:latin typeface="Manrope SemiBold" charset="0"/>
                <a:ea typeface="Manrope SemiBold" charset="0"/>
                <a:cs typeface="Manrope SemiBold" charset="0"/>
                <a:sym typeface="G8321 Black" panose="00000A05000000000000" pitchFamily="2" charset="0"/>
              </a:endParaRPr>
            </a:p>
          </p:txBody>
        </p:sp>
        <p:sp>
          <p:nvSpPr>
            <p:cNvPr id="42" name="文本框 41"/>
            <p:cNvSpPr txBox="1"/>
            <p:nvPr/>
          </p:nvSpPr>
          <p:spPr>
            <a:xfrm flipH="1">
              <a:off x="315041" y="3822034"/>
              <a:ext cx="2324876" cy="366781"/>
            </a:xfrm>
            <a:prstGeom prst="roundRect">
              <a:avLst/>
            </a:prstGeom>
            <a:solidFill>
              <a:schemeClr val="accent2"/>
            </a:solidFill>
            <a:ln w="9525">
              <a:noFill/>
              <a:miter/>
            </a:ln>
            <a:effectLst>
              <a:outerShdw sx="999" sy="999" algn="ctr" rotWithShape="0">
                <a:srgbClr val="000000"/>
              </a:outerShdw>
            </a:effectLst>
          </p:spPr>
          <p:txBody>
            <a:bodyPr wrap="square" lIns="71755" tIns="0" rIns="0" bIns="0"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just">
                <a:buClrTx/>
                <a:buSzTx/>
                <a:buFontTx/>
              </a:pPr>
              <a:r>
                <a:rPr lang="zh-CN" altLang="en-US" sz="2000" dirty="0">
                  <a:solidFill>
                    <a:schemeClr val="bg1"/>
                  </a:solidFill>
                  <a:latin typeface="G8321 Black" panose="00000A05000000000000" pitchFamily="2" charset="0"/>
                  <a:ea typeface="G8321 Black" panose="00000A05000000000000" pitchFamily="2" charset="0"/>
                  <a:cs typeface="Manrope SemiBold" charset="0"/>
                  <a:sym typeface="G8321 Black" panose="00000A05000000000000" pitchFamily="2" charset="0"/>
                </a:rPr>
                <a:t>Seleksi simpul</a:t>
              </a:r>
              <a:endParaRPr lang="zh-CN" altLang="en-US" sz="2000" dirty="0">
                <a:solidFill>
                  <a:schemeClr val="bg1"/>
                </a:solidFill>
                <a:latin typeface="G8321 Black" panose="00000A05000000000000" pitchFamily="2" charset="0"/>
                <a:ea typeface="G8321 Black" panose="00000A05000000000000" pitchFamily="2" charset="0"/>
                <a:cs typeface="Manrope SemiBold" charset="0"/>
                <a:sym typeface="G8321 Black" panose="00000A05000000000000" pitchFamily="2" charset="0"/>
              </a:endParaRPr>
            </a:p>
          </p:txBody>
        </p:sp>
        <p:sp>
          <p:nvSpPr>
            <p:cNvPr id="43" name="文本框 43"/>
            <p:cNvSpPr txBox="1"/>
            <p:nvPr/>
          </p:nvSpPr>
          <p:spPr>
            <a:xfrm>
              <a:off x="496498" y="3254447"/>
              <a:ext cx="1929872" cy="598432"/>
            </a:xfrm>
            <a:prstGeom prst="rect">
              <a:avLst/>
            </a:prstGeom>
            <a:noFill/>
          </p:spPr>
          <p:txBody>
            <a:bodyPr vert="horz" wrap="square" lIns="0" tIns="0" rIns="0" bIns="0" rtlCol="0" anchor="t" anchorCtr="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just">
                <a:lnSpc>
                  <a:spcPct val="80000"/>
                </a:lnSpc>
                <a:buClrTx/>
                <a:buSzTx/>
                <a:buFontTx/>
              </a:pPr>
              <a:r>
                <a:rPr lang="en-US" altLang="zh-CN" sz="4800" b="1" dirty="0">
                  <a:solidFill>
                    <a:schemeClr val="accent3"/>
                  </a:solidFill>
                  <a:effectLst/>
                  <a:latin typeface="G8321 Black" panose="00000A05000000000000" pitchFamily="2" charset="0"/>
                  <a:ea typeface="G8321 Black" panose="00000A05000000000000" pitchFamily="2" charset="0"/>
                  <a:cs typeface="G8321 Black" panose="00000A05000000000000" pitchFamily="2" charset="0"/>
                  <a:sym typeface="+mn-ea"/>
                </a:rPr>
                <a:t>02</a:t>
              </a:r>
              <a:endParaRPr lang="en-US" altLang="zh-CN" sz="4800" b="1" dirty="0">
                <a:solidFill>
                  <a:schemeClr val="accent3"/>
                </a:solidFill>
                <a:effectLst/>
                <a:latin typeface="G8321 Black" panose="00000A05000000000000" pitchFamily="2" charset="0"/>
                <a:ea typeface="G8321 Black" panose="00000A05000000000000" pitchFamily="2" charset="0"/>
                <a:cs typeface="G8321 Black" panose="00000A05000000000000" pitchFamily="2" charset="0"/>
                <a:sym typeface="+mn-ea"/>
              </a:endParaRPr>
            </a:p>
          </p:txBody>
        </p:sp>
        <p:sp>
          <p:nvSpPr>
            <p:cNvPr id="44" name="文本框 22"/>
            <p:cNvSpPr txBox="1"/>
            <p:nvPr/>
          </p:nvSpPr>
          <p:spPr>
            <a:xfrm flipH="1">
              <a:off x="1859379" y="2532510"/>
              <a:ext cx="2890490" cy="653771"/>
            </a:xfrm>
            <a:prstGeom prst="rect">
              <a:avLst/>
            </a:prstGeom>
            <a:noFill/>
            <a:ln w="9525">
              <a:noFill/>
              <a:miter/>
            </a:ln>
            <a:effectLst>
              <a:outerShdw sx="999" sy="999" algn="ctr" rotWithShape="0">
                <a:srgbClr val="000000"/>
              </a:outerShdw>
            </a:effectLst>
          </p:spPr>
          <p:txBody>
            <a:bodyPr wrap="square" lIns="0" tIns="45720" rIns="0" bIns="45720"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nSpc>
                  <a:spcPct val="150000"/>
                </a:lnSpc>
                <a:spcBef>
                  <a:spcPts val="600"/>
                </a:spcBef>
                <a:spcAft>
                  <a:spcPts val="600"/>
                </a:spcAft>
                <a:buClrTx/>
                <a:buSzTx/>
                <a:buFontTx/>
              </a:pPr>
              <a:r>
                <a:rPr lang="en-US" altLang="zh-CN" sz="1200" dirty="0">
                  <a:solidFill>
                    <a:schemeClr val="tx1">
                      <a:lumMod val="75000"/>
                      <a:lumOff val="25000"/>
                    </a:schemeClr>
                  </a:solidFill>
                  <a:latin typeface="Manrope SemiBold" charset="0"/>
                  <a:ea typeface="Manrope SemiBold" charset="0"/>
                  <a:cs typeface="Manrope SemiBold" charset="0"/>
                  <a:sym typeface="G8321 Black" panose="00000A05000000000000" pitchFamily="2" charset="0"/>
                </a:rPr>
                <a:t> Simpan jarak sementara dari simpul awal ke simpul lainnya..</a:t>
              </a:r>
              <a:endParaRPr lang="zh-CN" altLang="en-US" sz="1200" dirty="0">
                <a:solidFill>
                  <a:schemeClr val="tx1">
                    <a:lumMod val="75000"/>
                    <a:lumOff val="25000"/>
                  </a:schemeClr>
                </a:solidFill>
                <a:latin typeface="Manrope SemiBold" charset="0"/>
                <a:ea typeface="Manrope SemiBold" charset="0"/>
                <a:cs typeface="Manrope SemiBold" charset="0"/>
                <a:sym typeface="G8321 Black" panose="00000A05000000000000" pitchFamily="2" charset="0"/>
              </a:endParaRPr>
            </a:p>
          </p:txBody>
        </p:sp>
        <p:sp>
          <p:nvSpPr>
            <p:cNvPr id="45" name="文本框 13"/>
            <p:cNvSpPr txBox="1"/>
            <p:nvPr/>
          </p:nvSpPr>
          <p:spPr>
            <a:xfrm flipH="1">
              <a:off x="1859379" y="2141277"/>
              <a:ext cx="2057833" cy="366781"/>
            </a:xfrm>
            <a:prstGeom prst="roundRect">
              <a:avLst/>
            </a:prstGeom>
            <a:solidFill>
              <a:schemeClr val="accent2"/>
            </a:solidFill>
            <a:ln w="9525">
              <a:noFill/>
              <a:miter/>
            </a:ln>
            <a:effectLst>
              <a:outerShdw sx="999" sy="999" algn="ctr" rotWithShape="0">
                <a:srgbClr val="000000"/>
              </a:outerShdw>
            </a:effectLst>
          </p:spPr>
          <p:txBody>
            <a:bodyPr wrap="square" lIns="71755" tIns="0" rIns="0" bIns="0"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just">
                <a:buClrTx/>
                <a:buSzTx/>
                <a:buFontTx/>
              </a:pPr>
              <a:r>
                <a:rPr lang="en-US" altLang="zh-CN" sz="2000" dirty="0">
                  <a:solidFill>
                    <a:schemeClr val="bg1"/>
                  </a:solidFill>
                  <a:latin typeface="G8321 Black" panose="00000A05000000000000" pitchFamily="2" charset="0"/>
                  <a:ea typeface="G8321 Black" panose="00000A05000000000000" pitchFamily="2" charset="0"/>
                  <a:cs typeface="Manrope SemiBold" charset="0"/>
                  <a:sym typeface="G8321 Black" panose="00000A05000000000000" pitchFamily="2" charset="0"/>
                </a:rPr>
                <a:t>Inisialisasi</a:t>
              </a:r>
              <a:endParaRPr lang="en-US" altLang="zh-CN" sz="2000" dirty="0">
                <a:solidFill>
                  <a:schemeClr val="bg1"/>
                </a:solidFill>
                <a:latin typeface="G8321 Black" panose="00000A05000000000000" pitchFamily="2" charset="0"/>
                <a:ea typeface="G8321 Black" panose="00000A05000000000000" pitchFamily="2" charset="0"/>
                <a:cs typeface="Manrope SemiBold" charset="0"/>
                <a:sym typeface="G8321 Black" panose="00000A05000000000000" pitchFamily="2" charset="0"/>
              </a:endParaRPr>
            </a:p>
          </p:txBody>
        </p:sp>
        <p:sp>
          <p:nvSpPr>
            <p:cNvPr id="46" name="文本框 17"/>
            <p:cNvSpPr txBox="1"/>
            <p:nvPr/>
          </p:nvSpPr>
          <p:spPr>
            <a:xfrm>
              <a:off x="2176295" y="1618077"/>
              <a:ext cx="1929872" cy="598432"/>
            </a:xfrm>
            <a:prstGeom prst="rect">
              <a:avLst/>
            </a:prstGeom>
            <a:noFill/>
          </p:spPr>
          <p:txBody>
            <a:bodyPr vert="horz" wrap="square" lIns="0" tIns="0" rIns="0" bIns="0" rtlCol="0" anchor="t" anchorCtr="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just">
                <a:lnSpc>
                  <a:spcPct val="80000"/>
                </a:lnSpc>
                <a:buClrTx/>
                <a:buSzTx/>
                <a:buFontTx/>
              </a:pPr>
              <a:r>
                <a:rPr lang="en-US" altLang="zh-CN" sz="4800" b="1" dirty="0">
                  <a:solidFill>
                    <a:schemeClr val="accent3"/>
                  </a:solidFill>
                  <a:effectLst/>
                  <a:latin typeface="G8321 Black" panose="00000A05000000000000" pitchFamily="2" charset="0"/>
                  <a:ea typeface="G8321 Black" panose="00000A05000000000000" pitchFamily="2" charset="0"/>
                  <a:cs typeface="G8321 Black" panose="00000A05000000000000" pitchFamily="2" charset="0"/>
                  <a:sym typeface="+mn-ea"/>
                </a:rPr>
                <a:t>01</a:t>
              </a:r>
              <a:endParaRPr lang="en-US" altLang="zh-CN" sz="4800" b="1" dirty="0">
                <a:solidFill>
                  <a:schemeClr val="accent3"/>
                </a:solidFill>
                <a:effectLst/>
                <a:latin typeface="G8321 Black" panose="00000A05000000000000" pitchFamily="2" charset="0"/>
                <a:ea typeface="G8321 Black" panose="00000A05000000000000" pitchFamily="2" charset="0"/>
                <a:cs typeface="G8321 Black" panose="00000A05000000000000" pitchFamily="2" charset="0"/>
                <a:sym typeface="+mn-ea"/>
              </a:endParaRPr>
            </a:p>
          </p:txBody>
        </p:sp>
        <p:sp>
          <p:nvSpPr>
            <p:cNvPr id="47" name="文本框 22"/>
            <p:cNvSpPr txBox="1"/>
            <p:nvPr/>
          </p:nvSpPr>
          <p:spPr>
            <a:xfrm flipH="1">
              <a:off x="7509736" y="2735165"/>
              <a:ext cx="3737947" cy="934326"/>
            </a:xfrm>
            <a:prstGeom prst="rect">
              <a:avLst/>
            </a:prstGeom>
            <a:noFill/>
            <a:ln w="9525">
              <a:noFill/>
              <a:miter/>
            </a:ln>
            <a:effectLst>
              <a:outerShdw sx="999" sy="999" algn="ctr" rotWithShape="0">
                <a:srgbClr val="000000"/>
              </a:outerShdw>
            </a:effectLst>
          </p:spPr>
          <p:txBody>
            <a:bodyPr wrap="square" lIns="0" tIns="45720" rIns="0" bIns="45720"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nSpc>
                  <a:spcPct val="150000"/>
                </a:lnSpc>
                <a:spcBef>
                  <a:spcPts val="600"/>
                </a:spcBef>
                <a:spcAft>
                  <a:spcPts val="600"/>
                </a:spcAft>
                <a:buClrTx/>
                <a:buSzTx/>
                <a:buFontTx/>
              </a:pPr>
              <a:r>
                <a:rPr lang="en-US" altLang="zh-CN" sz="1200" dirty="0">
                  <a:solidFill>
                    <a:schemeClr val="tx1">
                      <a:lumMod val="75000"/>
                      <a:lumOff val="25000"/>
                    </a:schemeClr>
                  </a:solidFill>
                  <a:latin typeface="Manrope SemiBold" charset="0"/>
                  <a:ea typeface="Manrope SemiBold" charset="0"/>
                  <a:cs typeface="Manrope SemiBold" charset="0"/>
                  <a:sym typeface="G8321 Black" panose="00000A05000000000000" pitchFamily="2" charset="0"/>
                </a:rPr>
                <a:t>tandai simpul yang telah diproses. Ini menjamin bahwa jalur terpendek ke simpul tersebut telah ditemukan..</a:t>
              </a:r>
              <a:endParaRPr lang="zh-CN" altLang="en-US" sz="1200" dirty="0">
                <a:solidFill>
                  <a:schemeClr val="tx1">
                    <a:lumMod val="75000"/>
                    <a:lumOff val="25000"/>
                  </a:schemeClr>
                </a:solidFill>
                <a:latin typeface="Manrope SemiBold" charset="0"/>
                <a:ea typeface="Manrope SemiBold" charset="0"/>
                <a:cs typeface="Manrope SemiBold" charset="0"/>
                <a:sym typeface="G8321 Black" panose="00000A05000000000000" pitchFamily="2" charset="0"/>
              </a:endParaRPr>
            </a:p>
          </p:txBody>
        </p:sp>
        <p:sp>
          <p:nvSpPr>
            <p:cNvPr id="48" name="文本框 27"/>
            <p:cNvSpPr txBox="1"/>
            <p:nvPr/>
          </p:nvSpPr>
          <p:spPr>
            <a:xfrm flipH="1">
              <a:off x="7563144" y="2141237"/>
              <a:ext cx="3815807" cy="579771"/>
            </a:xfrm>
            <a:prstGeom prst="roundRect">
              <a:avLst/>
            </a:prstGeom>
            <a:solidFill>
              <a:schemeClr val="accent2"/>
            </a:solidFill>
            <a:ln w="9525">
              <a:noFill/>
              <a:miter/>
            </a:ln>
            <a:effectLst>
              <a:outerShdw sx="999" sy="999" algn="ctr" rotWithShape="0">
                <a:srgbClr val="000000"/>
              </a:outerShdw>
            </a:effectLst>
          </p:spPr>
          <p:txBody>
            <a:bodyPr wrap="square" lIns="71755" tIns="0" rIns="0" bIns="0"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just">
                <a:buClrTx/>
                <a:buSzTx/>
                <a:buFontTx/>
              </a:pPr>
              <a:r>
                <a:rPr lang="en-US" altLang="zh-CN" sz="2000" dirty="0">
                  <a:solidFill>
                    <a:schemeClr val="bg1"/>
                  </a:solidFill>
                  <a:latin typeface="G8321 Black" panose="00000A05000000000000" pitchFamily="2" charset="0"/>
                  <a:ea typeface="G8321 Black" panose="00000A05000000000000" pitchFamily="2" charset="0"/>
                  <a:cs typeface="Manrope SemiBold" charset="0"/>
                  <a:sym typeface="G8321 Black" panose="00000A05000000000000" pitchFamily="2" charset="0"/>
                </a:rPr>
                <a:t>Tandai simpul terpilih</a:t>
              </a:r>
              <a:endParaRPr lang="en-US" altLang="zh-CN" sz="2000" dirty="0">
                <a:solidFill>
                  <a:schemeClr val="bg1"/>
                </a:solidFill>
                <a:latin typeface="G8321 Black" panose="00000A05000000000000" pitchFamily="2" charset="0"/>
                <a:ea typeface="G8321 Black" panose="00000A05000000000000" pitchFamily="2" charset="0"/>
                <a:cs typeface="Manrope SemiBold" charset="0"/>
                <a:sym typeface="G8321 Black" panose="00000A05000000000000" pitchFamily="2" charset="0"/>
              </a:endParaRPr>
            </a:p>
          </p:txBody>
        </p:sp>
        <p:sp>
          <p:nvSpPr>
            <p:cNvPr id="49" name="文本框 30"/>
            <p:cNvSpPr txBox="1"/>
            <p:nvPr/>
          </p:nvSpPr>
          <p:spPr>
            <a:xfrm>
              <a:off x="7796228" y="1615518"/>
              <a:ext cx="1929872" cy="598432"/>
            </a:xfrm>
            <a:prstGeom prst="rect">
              <a:avLst/>
            </a:prstGeom>
            <a:noFill/>
          </p:spPr>
          <p:txBody>
            <a:bodyPr vert="horz" wrap="square" lIns="0" tIns="0" rIns="0" bIns="0" rtlCol="0" anchor="t" anchorCtr="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just">
                <a:lnSpc>
                  <a:spcPct val="80000"/>
                </a:lnSpc>
                <a:buClrTx/>
                <a:buSzTx/>
                <a:buFontTx/>
              </a:pPr>
              <a:r>
                <a:rPr lang="en-US" altLang="zh-CN" sz="4800" b="1" dirty="0">
                  <a:solidFill>
                    <a:schemeClr val="accent3"/>
                  </a:solidFill>
                  <a:effectLst/>
                  <a:latin typeface="G8321 Black" panose="00000A05000000000000" pitchFamily="2" charset="0"/>
                  <a:ea typeface="G8321 Black" panose="00000A05000000000000" pitchFamily="2" charset="0"/>
                  <a:cs typeface="G8321 Black" panose="00000A05000000000000" pitchFamily="2" charset="0"/>
                  <a:sym typeface="+mn-ea"/>
                </a:rPr>
                <a:t>04</a:t>
              </a:r>
              <a:endParaRPr lang="en-US" altLang="zh-CN" sz="4800" b="1" dirty="0">
                <a:solidFill>
                  <a:schemeClr val="accent3"/>
                </a:solidFill>
                <a:effectLst/>
                <a:latin typeface="G8321 Black" panose="00000A05000000000000" pitchFamily="2" charset="0"/>
                <a:ea typeface="G8321 Black" panose="00000A05000000000000" pitchFamily="2" charset="0"/>
                <a:cs typeface="G8321 Black" panose="00000A05000000000000" pitchFamily="2" charset="0"/>
                <a:sym typeface="+mn-ea"/>
              </a:endParaRPr>
            </a:p>
          </p:txBody>
        </p:sp>
        <p:sp>
          <p:nvSpPr>
            <p:cNvPr id="50" name="文本框 22"/>
            <p:cNvSpPr txBox="1"/>
            <p:nvPr/>
          </p:nvSpPr>
          <p:spPr>
            <a:xfrm flipH="1">
              <a:off x="2177258" y="5936454"/>
              <a:ext cx="3512087" cy="1214881"/>
            </a:xfrm>
            <a:prstGeom prst="rect">
              <a:avLst/>
            </a:prstGeom>
            <a:noFill/>
            <a:ln w="9525">
              <a:noFill/>
              <a:miter/>
            </a:ln>
            <a:effectLst>
              <a:outerShdw sx="999" sy="999" algn="ctr" rotWithShape="0">
                <a:srgbClr val="000000"/>
              </a:outerShdw>
            </a:effectLst>
          </p:spPr>
          <p:txBody>
            <a:bodyPr wrap="square" lIns="0" tIns="45720" rIns="0" bIns="45720"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nSpc>
                  <a:spcPct val="150000"/>
                </a:lnSpc>
                <a:spcBef>
                  <a:spcPts val="600"/>
                </a:spcBef>
                <a:spcAft>
                  <a:spcPts val="600"/>
                </a:spcAft>
                <a:buClrTx/>
                <a:buSzTx/>
                <a:buFontTx/>
              </a:pPr>
              <a:r>
                <a:rPr lang="en-US" altLang="zh-CN" sz="1200" dirty="0">
                  <a:solidFill>
                    <a:schemeClr val="tx1">
                      <a:lumMod val="75000"/>
                      <a:lumOff val="25000"/>
                    </a:schemeClr>
                  </a:solidFill>
                  <a:latin typeface="Manrope SemiBold" charset="0"/>
                  <a:ea typeface="Manrope SemiBold" charset="0"/>
                  <a:cs typeface="Manrope SemiBold" charset="0"/>
                  <a:sym typeface="G8321 Black" panose="00000A05000000000000" pitchFamily="2" charset="0"/>
                </a:rPr>
                <a:t>Perbarui jarak sementara ke semua tetangga simpul yang dipilih, jika jalur baru yang melalui simpul yang dipilih lebih pendek dari jalur sebelumnya..</a:t>
              </a:r>
              <a:endParaRPr lang="zh-CN" altLang="en-US" sz="1200" dirty="0">
                <a:solidFill>
                  <a:schemeClr val="tx1">
                    <a:lumMod val="75000"/>
                    <a:lumOff val="25000"/>
                  </a:schemeClr>
                </a:solidFill>
                <a:latin typeface="Manrope SemiBold" charset="0"/>
                <a:ea typeface="Manrope SemiBold" charset="0"/>
                <a:cs typeface="Manrope SemiBold" charset="0"/>
                <a:sym typeface="G8321 Black" panose="00000A05000000000000" pitchFamily="2" charset="0"/>
              </a:endParaRPr>
            </a:p>
          </p:txBody>
        </p:sp>
        <p:sp>
          <p:nvSpPr>
            <p:cNvPr id="51" name="文本框 33"/>
            <p:cNvSpPr txBox="1"/>
            <p:nvPr/>
          </p:nvSpPr>
          <p:spPr>
            <a:xfrm flipH="1">
              <a:off x="2426244" y="5536455"/>
              <a:ext cx="1929872" cy="366589"/>
            </a:xfrm>
            <a:prstGeom prst="roundRect">
              <a:avLst/>
            </a:prstGeom>
            <a:solidFill>
              <a:schemeClr val="accent2"/>
            </a:solidFill>
            <a:ln w="9525">
              <a:noFill/>
              <a:miter/>
            </a:ln>
            <a:effectLst>
              <a:outerShdw sx="999" sy="999" algn="ctr" rotWithShape="0">
                <a:srgbClr val="000000"/>
              </a:outerShdw>
            </a:effectLst>
          </p:spPr>
          <p:txBody>
            <a:bodyPr wrap="square" lIns="71755" tIns="0" rIns="0" bIns="0"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just">
                <a:buClrTx/>
                <a:buSzTx/>
                <a:buFontTx/>
              </a:pPr>
              <a:r>
                <a:rPr lang="en-US" altLang="zh-CN" sz="2000" dirty="0">
                  <a:solidFill>
                    <a:schemeClr val="bg1"/>
                  </a:solidFill>
                  <a:latin typeface="G8321 Black" panose="00000A05000000000000" pitchFamily="2" charset="0"/>
                  <a:ea typeface="G8321 Black" panose="00000A05000000000000" pitchFamily="2" charset="0"/>
                  <a:cs typeface="Manrope SemiBold" charset="0"/>
                  <a:sym typeface="G8321 Black" panose="00000A05000000000000" pitchFamily="2" charset="0"/>
                </a:rPr>
                <a:t>Relaksasi</a:t>
              </a:r>
              <a:endParaRPr lang="en-US" altLang="zh-CN" sz="2000" dirty="0">
                <a:solidFill>
                  <a:schemeClr val="bg1"/>
                </a:solidFill>
                <a:latin typeface="G8321 Black" panose="00000A05000000000000" pitchFamily="2" charset="0"/>
                <a:ea typeface="G8321 Black" panose="00000A05000000000000" pitchFamily="2" charset="0"/>
                <a:cs typeface="Manrope SemiBold" charset="0"/>
                <a:sym typeface="G8321 Black" panose="00000A05000000000000" pitchFamily="2" charset="0"/>
              </a:endParaRPr>
            </a:p>
          </p:txBody>
        </p:sp>
        <p:sp>
          <p:nvSpPr>
            <p:cNvPr id="52" name="文本框 38"/>
            <p:cNvSpPr txBox="1"/>
            <p:nvPr/>
          </p:nvSpPr>
          <p:spPr>
            <a:xfrm>
              <a:off x="2639877" y="5011121"/>
              <a:ext cx="1929872" cy="598432"/>
            </a:xfrm>
            <a:prstGeom prst="rect">
              <a:avLst/>
            </a:prstGeom>
            <a:noFill/>
          </p:spPr>
          <p:txBody>
            <a:bodyPr vert="horz" wrap="square" lIns="0" tIns="0" rIns="0" bIns="0" rtlCol="0" anchor="t" anchorCtr="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just">
                <a:lnSpc>
                  <a:spcPct val="80000"/>
                </a:lnSpc>
                <a:buClrTx/>
                <a:buSzTx/>
                <a:buFontTx/>
              </a:pPr>
              <a:r>
                <a:rPr lang="en-US" altLang="zh-CN" sz="4800" b="1" dirty="0">
                  <a:solidFill>
                    <a:schemeClr val="accent3"/>
                  </a:solidFill>
                  <a:effectLst/>
                  <a:latin typeface="G8321 Black" panose="00000A05000000000000" pitchFamily="2" charset="0"/>
                  <a:ea typeface="G8321 Black" panose="00000A05000000000000" pitchFamily="2" charset="0"/>
                  <a:cs typeface="G8321 Black" panose="00000A05000000000000" pitchFamily="2" charset="0"/>
                  <a:sym typeface="+mn-ea"/>
                </a:rPr>
                <a:t>03</a:t>
              </a:r>
              <a:endParaRPr lang="en-US" altLang="zh-CN" sz="4800" b="1" dirty="0">
                <a:solidFill>
                  <a:schemeClr val="accent3"/>
                </a:solidFill>
                <a:effectLst/>
                <a:latin typeface="G8321 Black" panose="00000A05000000000000" pitchFamily="2" charset="0"/>
                <a:ea typeface="G8321 Black" panose="00000A05000000000000" pitchFamily="2" charset="0"/>
                <a:cs typeface="G8321 Black" panose="00000A05000000000000" pitchFamily="2" charset="0"/>
                <a:sym typeface="+mn-ea"/>
              </a:endParaRPr>
            </a:p>
          </p:txBody>
        </p:sp>
        <p:sp>
          <p:nvSpPr>
            <p:cNvPr id="53" name="Oval 2"/>
            <p:cNvSpPr/>
            <p:nvPr/>
          </p:nvSpPr>
          <p:spPr>
            <a:xfrm>
              <a:off x="5055157" y="3546080"/>
              <a:ext cx="369902" cy="386333"/>
            </a:xfrm>
            <a:custGeom>
              <a:avLst/>
              <a:gdLst>
                <a:gd name="connsiteX0" fmla="*/ 250747 w 509195"/>
                <a:gd name="connsiteY0" fmla="*/ 154157 h 531813"/>
                <a:gd name="connsiteX1" fmla="*/ 266746 w 509195"/>
                <a:gd name="connsiteY1" fmla="*/ 170161 h 531813"/>
                <a:gd name="connsiteX2" fmla="*/ 266746 w 509195"/>
                <a:gd name="connsiteY2" fmla="*/ 258468 h 531813"/>
                <a:gd name="connsiteX3" fmla="*/ 360505 w 509195"/>
                <a:gd name="connsiteY3" fmla="*/ 352252 h 531813"/>
                <a:gd name="connsiteX4" fmla="*/ 360505 w 509195"/>
                <a:gd name="connsiteY4" fmla="*/ 374924 h 531813"/>
                <a:gd name="connsiteX5" fmla="*/ 349220 w 509195"/>
                <a:gd name="connsiteY5" fmla="*/ 379639 h 531813"/>
                <a:gd name="connsiteX6" fmla="*/ 337887 w 509195"/>
                <a:gd name="connsiteY6" fmla="*/ 374924 h 531813"/>
                <a:gd name="connsiteX7" fmla="*/ 242604 w 509195"/>
                <a:gd name="connsiteY7" fmla="*/ 279520 h 531813"/>
                <a:gd name="connsiteX8" fmla="*/ 234985 w 509195"/>
                <a:gd name="connsiteY8" fmla="*/ 268470 h 531813"/>
                <a:gd name="connsiteX9" fmla="*/ 234747 w 509195"/>
                <a:gd name="connsiteY9" fmla="*/ 262850 h 531813"/>
                <a:gd name="connsiteX10" fmla="*/ 234747 w 509195"/>
                <a:gd name="connsiteY10" fmla="*/ 170161 h 531813"/>
                <a:gd name="connsiteX11" fmla="*/ 250747 w 509195"/>
                <a:gd name="connsiteY11" fmla="*/ 154157 h 531813"/>
                <a:gd name="connsiteX12" fmla="*/ 120928 w 509195"/>
                <a:gd name="connsiteY12" fmla="*/ 32048 h 531813"/>
                <a:gd name="connsiteX13" fmla="*/ 32006 w 509195"/>
                <a:gd name="connsiteY13" fmla="*/ 120905 h 531813"/>
                <a:gd name="connsiteX14" fmla="*/ 32006 w 509195"/>
                <a:gd name="connsiteY14" fmla="*/ 410908 h 531813"/>
                <a:gd name="connsiteX15" fmla="*/ 120928 w 509195"/>
                <a:gd name="connsiteY15" fmla="*/ 499765 h 531813"/>
                <a:gd name="connsiteX16" fmla="*/ 388219 w 509195"/>
                <a:gd name="connsiteY16" fmla="*/ 499765 h 531813"/>
                <a:gd name="connsiteX17" fmla="*/ 477141 w 509195"/>
                <a:gd name="connsiteY17" fmla="*/ 410908 h 531813"/>
                <a:gd name="connsiteX18" fmla="*/ 477189 w 509195"/>
                <a:gd name="connsiteY18" fmla="*/ 410908 h 531813"/>
                <a:gd name="connsiteX19" fmla="*/ 477189 w 509195"/>
                <a:gd name="connsiteY19" fmla="*/ 120905 h 531813"/>
                <a:gd name="connsiteX20" fmla="*/ 388314 w 509195"/>
                <a:gd name="connsiteY20" fmla="*/ 32048 h 531813"/>
                <a:gd name="connsiteX21" fmla="*/ 120928 w 509195"/>
                <a:gd name="connsiteY21" fmla="*/ 0 h 531813"/>
                <a:gd name="connsiteX22" fmla="*/ 388219 w 509195"/>
                <a:gd name="connsiteY22" fmla="*/ 0 h 531813"/>
                <a:gd name="connsiteX23" fmla="*/ 509195 w 509195"/>
                <a:gd name="connsiteY23" fmla="*/ 120905 h 531813"/>
                <a:gd name="connsiteX24" fmla="*/ 509195 w 509195"/>
                <a:gd name="connsiteY24" fmla="*/ 410908 h 531813"/>
                <a:gd name="connsiteX25" fmla="*/ 388314 w 509195"/>
                <a:gd name="connsiteY25" fmla="*/ 531813 h 531813"/>
                <a:gd name="connsiteX26" fmla="*/ 120928 w 509195"/>
                <a:gd name="connsiteY26" fmla="*/ 531813 h 531813"/>
                <a:gd name="connsiteX27" fmla="*/ 0 w 509195"/>
                <a:gd name="connsiteY27" fmla="*/ 410908 h 531813"/>
                <a:gd name="connsiteX28" fmla="*/ 0 w 509195"/>
                <a:gd name="connsiteY28" fmla="*/ 120905 h 531813"/>
                <a:gd name="connsiteX29" fmla="*/ 120928 w 509195"/>
                <a:gd name="connsiteY29" fmla="*/ 0 h 531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09195" h="531813">
                  <a:moveTo>
                    <a:pt x="250747" y="154157"/>
                  </a:moveTo>
                  <a:cubicBezTo>
                    <a:pt x="259556" y="154157"/>
                    <a:pt x="266746" y="161302"/>
                    <a:pt x="266746" y="170161"/>
                  </a:cubicBezTo>
                  <a:lnTo>
                    <a:pt x="266746" y="258468"/>
                  </a:lnTo>
                  <a:lnTo>
                    <a:pt x="360505" y="352252"/>
                  </a:lnTo>
                  <a:cubicBezTo>
                    <a:pt x="366743" y="358491"/>
                    <a:pt x="366743" y="368684"/>
                    <a:pt x="360505" y="374924"/>
                  </a:cubicBezTo>
                  <a:cubicBezTo>
                    <a:pt x="357410" y="378067"/>
                    <a:pt x="353315" y="379639"/>
                    <a:pt x="349220" y="379639"/>
                  </a:cubicBezTo>
                  <a:cubicBezTo>
                    <a:pt x="345077" y="379639"/>
                    <a:pt x="341030" y="378067"/>
                    <a:pt x="337887" y="374924"/>
                  </a:cubicBezTo>
                  <a:lnTo>
                    <a:pt x="242604" y="279520"/>
                  </a:lnTo>
                  <a:cubicBezTo>
                    <a:pt x="238604" y="277139"/>
                    <a:pt x="235747" y="273138"/>
                    <a:pt x="234985" y="268470"/>
                  </a:cubicBezTo>
                  <a:cubicBezTo>
                    <a:pt x="234557" y="266612"/>
                    <a:pt x="234509" y="264755"/>
                    <a:pt x="234747" y="262850"/>
                  </a:cubicBezTo>
                  <a:lnTo>
                    <a:pt x="234747" y="170161"/>
                  </a:lnTo>
                  <a:cubicBezTo>
                    <a:pt x="234747" y="161349"/>
                    <a:pt x="241890" y="154157"/>
                    <a:pt x="250747" y="154157"/>
                  </a:cubicBezTo>
                  <a:close/>
                  <a:moveTo>
                    <a:pt x="120928" y="32048"/>
                  </a:moveTo>
                  <a:cubicBezTo>
                    <a:pt x="71919" y="32048"/>
                    <a:pt x="32006" y="71905"/>
                    <a:pt x="32006" y="120905"/>
                  </a:cubicBezTo>
                  <a:lnTo>
                    <a:pt x="32006" y="410908"/>
                  </a:lnTo>
                  <a:cubicBezTo>
                    <a:pt x="32006" y="459908"/>
                    <a:pt x="71919" y="499765"/>
                    <a:pt x="120928" y="499765"/>
                  </a:cubicBezTo>
                  <a:lnTo>
                    <a:pt x="388219" y="499765"/>
                  </a:lnTo>
                  <a:cubicBezTo>
                    <a:pt x="437229" y="499765"/>
                    <a:pt x="477141" y="459908"/>
                    <a:pt x="477141" y="410908"/>
                  </a:cubicBezTo>
                  <a:lnTo>
                    <a:pt x="477189" y="410908"/>
                  </a:lnTo>
                  <a:lnTo>
                    <a:pt x="477189" y="120905"/>
                  </a:lnTo>
                  <a:cubicBezTo>
                    <a:pt x="477189" y="71905"/>
                    <a:pt x="437276" y="32048"/>
                    <a:pt x="388314" y="32048"/>
                  </a:cubicBezTo>
                  <a:close/>
                  <a:moveTo>
                    <a:pt x="120928" y="0"/>
                  </a:moveTo>
                  <a:lnTo>
                    <a:pt x="388219" y="0"/>
                  </a:lnTo>
                  <a:cubicBezTo>
                    <a:pt x="454899" y="0"/>
                    <a:pt x="509195" y="54238"/>
                    <a:pt x="509195" y="120905"/>
                  </a:cubicBezTo>
                  <a:lnTo>
                    <a:pt x="509195" y="410908"/>
                  </a:lnTo>
                  <a:cubicBezTo>
                    <a:pt x="509195" y="477575"/>
                    <a:pt x="454994" y="531813"/>
                    <a:pt x="388314" y="531813"/>
                  </a:cubicBezTo>
                  <a:lnTo>
                    <a:pt x="120928" y="531813"/>
                  </a:lnTo>
                  <a:cubicBezTo>
                    <a:pt x="54248" y="531813"/>
                    <a:pt x="0" y="477575"/>
                    <a:pt x="0" y="410908"/>
                  </a:cubicBezTo>
                  <a:lnTo>
                    <a:pt x="0" y="120905"/>
                  </a:lnTo>
                  <a:cubicBezTo>
                    <a:pt x="0" y="54238"/>
                    <a:pt x="54248" y="0"/>
                    <a:pt x="120928"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G8321 Black" panose="00000A05000000000000" pitchFamily="2" charset="0"/>
              </a:endParaRPr>
            </a:p>
          </p:txBody>
        </p:sp>
        <p:sp>
          <p:nvSpPr>
            <p:cNvPr id="54" name="Oval 30"/>
            <p:cNvSpPr/>
            <p:nvPr/>
          </p:nvSpPr>
          <p:spPr>
            <a:xfrm>
              <a:off x="6499935" y="1988604"/>
              <a:ext cx="355463" cy="386333"/>
            </a:xfrm>
            <a:custGeom>
              <a:avLst/>
              <a:gdLst>
                <a:gd name="T0" fmla="*/ 7090 w 11779"/>
                <a:gd name="T1" fmla="*/ 4772 h 12800"/>
                <a:gd name="T2" fmla="*/ 7338 w 11779"/>
                <a:gd name="T3" fmla="*/ 4883 h 12800"/>
                <a:gd name="T4" fmla="*/ 7586 w 11779"/>
                <a:gd name="T5" fmla="*/ 4772 h 12800"/>
                <a:gd name="T6" fmla="*/ 9324 w 11779"/>
                <a:gd name="T7" fmla="*/ 3034 h 12800"/>
                <a:gd name="T8" fmla="*/ 11062 w 11779"/>
                <a:gd name="T9" fmla="*/ 4772 h 12800"/>
                <a:gd name="T10" fmla="*/ 11310 w 11779"/>
                <a:gd name="T11" fmla="*/ 4883 h 12800"/>
                <a:gd name="T12" fmla="*/ 11559 w 11779"/>
                <a:gd name="T13" fmla="*/ 4772 h 12800"/>
                <a:gd name="T14" fmla="*/ 11559 w 11779"/>
                <a:gd name="T15" fmla="*/ 4248 h 12800"/>
                <a:gd name="T16" fmla="*/ 9876 w 11779"/>
                <a:gd name="T17" fmla="*/ 2483 h 12800"/>
                <a:gd name="T18" fmla="*/ 11614 w 11779"/>
                <a:gd name="T19" fmla="*/ 745 h 12800"/>
                <a:gd name="T20" fmla="*/ 11614 w 11779"/>
                <a:gd name="T21" fmla="*/ 221 h 12800"/>
                <a:gd name="T22" fmla="*/ 11090 w 11779"/>
                <a:gd name="T23" fmla="*/ 221 h 12800"/>
                <a:gd name="T24" fmla="*/ 9352 w 11779"/>
                <a:gd name="T25" fmla="*/ 1959 h 12800"/>
                <a:gd name="T26" fmla="*/ 7614 w 11779"/>
                <a:gd name="T27" fmla="*/ 221 h 12800"/>
                <a:gd name="T28" fmla="*/ 7090 w 11779"/>
                <a:gd name="T29" fmla="*/ 221 h 12800"/>
                <a:gd name="T30" fmla="*/ 7090 w 11779"/>
                <a:gd name="T31" fmla="*/ 745 h 12800"/>
                <a:gd name="T32" fmla="*/ 8828 w 11779"/>
                <a:gd name="T33" fmla="*/ 2483 h 12800"/>
                <a:gd name="T34" fmla="*/ 7090 w 11779"/>
                <a:gd name="T35" fmla="*/ 4221 h 12800"/>
                <a:gd name="T36" fmla="*/ 7090 w 11779"/>
                <a:gd name="T37" fmla="*/ 4772 h 12800"/>
                <a:gd name="T38" fmla="*/ 4552 w 11779"/>
                <a:gd name="T39" fmla="*/ 9683 h 12800"/>
                <a:gd name="T40" fmla="*/ 855 w 11779"/>
                <a:gd name="T41" fmla="*/ 7310 h 12800"/>
                <a:gd name="T42" fmla="*/ 469 w 11779"/>
                <a:gd name="T43" fmla="*/ 7310 h 12800"/>
                <a:gd name="T44" fmla="*/ 276 w 11779"/>
                <a:gd name="T45" fmla="*/ 7641 h 12800"/>
                <a:gd name="T46" fmla="*/ 276 w 11779"/>
                <a:gd name="T47" fmla="*/ 12414 h 12800"/>
                <a:gd name="T48" fmla="*/ 469 w 11779"/>
                <a:gd name="T49" fmla="*/ 12745 h 12800"/>
                <a:gd name="T50" fmla="*/ 635 w 11779"/>
                <a:gd name="T51" fmla="*/ 12800 h 12800"/>
                <a:gd name="T52" fmla="*/ 828 w 11779"/>
                <a:gd name="T53" fmla="*/ 12745 h 12800"/>
                <a:gd name="T54" fmla="*/ 4524 w 11779"/>
                <a:gd name="T55" fmla="*/ 10372 h 12800"/>
                <a:gd name="T56" fmla="*/ 4690 w 11779"/>
                <a:gd name="T57" fmla="*/ 10069 h 12800"/>
                <a:gd name="T58" fmla="*/ 4552 w 11779"/>
                <a:gd name="T59" fmla="*/ 9683 h 12800"/>
                <a:gd name="T60" fmla="*/ 1021 w 11779"/>
                <a:gd name="T61" fmla="*/ 11697 h 12800"/>
                <a:gd name="T62" fmla="*/ 1021 w 11779"/>
                <a:gd name="T63" fmla="*/ 8276 h 12800"/>
                <a:gd name="T64" fmla="*/ 3669 w 11779"/>
                <a:gd name="T65" fmla="*/ 9986 h 12800"/>
                <a:gd name="T66" fmla="*/ 1021 w 11779"/>
                <a:gd name="T67" fmla="*/ 11697 h 12800"/>
                <a:gd name="T68" fmla="*/ 2510 w 11779"/>
                <a:gd name="T69" fmla="*/ 0 h 12800"/>
                <a:gd name="T70" fmla="*/ 0 w 11779"/>
                <a:gd name="T71" fmla="*/ 2510 h 12800"/>
                <a:gd name="T72" fmla="*/ 2510 w 11779"/>
                <a:gd name="T73" fmla="*/ 5021 h 12800"/>
                <a:gd name="T74" fmla="*/ 5021 w 11779"/>
                <a:gd name="T75" fmla="*/ 2510 h 12800"/>
                <a:gd name="T76" fmla="*/ 2510 w 11779"/>
                <a:gd name="T77" fmla="*/ 0 h 12800"/>
                <a:gd name="T78" fmla="*/ 2510 w 11779"/>
                <a:gd name="T79" fmla="*/ 4303 h 12800"/>
                <a:gd name="T80" fmla="*/ 717 w 11779"/>
                <a:gd name="T81" fmla="*/ 2510 h 12800"/>
                <a:gd name="T82" fmla="*/ 2510 w 11779"/>
                <a:gd name="T83" fmla="*/ 717 h 12800"/>
                <a:gd name="T84" fmla="*/ 4304 w 11779"/>
                <a:gd name="T85" fmla="*/ 2510 h 12800"/>
                <a:gd name="T86" fmla="*/ 2510 w 11779"/>
                <a:gd name="T87" fmla="*/ 4303 h 12800"/>
                <a:gd name="T88" fmla="*/ 10676 w 11779"/>
                <a:gd name="T89" fmla="*/ 7559 h 12800"/>
                <a:gd name="T90" fmla="*/ 8028 w 11779"/>
                <a:gd name="T91" fmla="*/ 7559 h 12800"/>
                <a:gd name="T92" fmla="*/ 6924 w 11779"/>
                <a:gd name="T93" fmla="*/ 8662 h 12800"/>
                <a:gd name="T94" fmla="*/ 6924 w 11779"/>
                <a:gd name="T95" fmla="*/ 11310 h 12800"/>
                <a:gd name="T96" fmla="*/ 8028 w 11779"/>
                <a:gd name="T97" fmla="*/ 12414 h 12800"/>
                <a:gd name="T98" fmla="*/ 10676 w 11779"/>
                <a:gd name="T99" fmla="*/ 12414 h 12800"/>
                <a:gd name="T100" fmla="*/ 11779 w 11779"/>
                <a:gd name="T101" fmla="*/ 11310 h 12800"/>
                <a:gd name="T102" fmla="*/ 11779 w 11779"/>
                <a:gd name="T103" fmla="*/ 8662 h 12800"/>
                <a:gd name="T104" fmla="*/ 10676 w 11779"/>
                <a:gd name="T105" fmla="*/ 7559 h 12800"/>
                <a:gd name="T106" fmla="*/ 11035 w 11779"/>
                <a:gd name="T107" fmla="*/ 11310 h 12800"/>
                <a:gd name="T108" fmla="*/ 10676 w 11779"/>
                <a:gd name="T109" fmla="*/ 11669 h 12800"/>
                <a:gd name="T110" fmla="*/ 8028 w 11779"/>
                <a:gd name="T111" fmla="*/ 11669 h 12800"/>
                <a:gd name="T112" fmla="*/ 7669 w 11779"/>
                <a:gd name="T113" fmla="*/ 11310 h 12800"/>
                <a:gd name="T114" fmla="*/ 7669 w 11779"/>
                <a:gd name="T115" fmla="*/ 8662 h 12800"/>
                <a:gd name="T116" fmla="*/ 8028 w 11779"/>
                <a:gd name="T117" fmla="*/ 8303 h 12800"/>
                <a:gd name="T118" fmla="*/ 10676 w 11779"/>
                <a:gd name="T119" fmla="*/ 8303 h 12800"/>
                <a:gd name="T120" fmla="*/ 11035 w 11779"/>
                <a:gd name="T121" fmla="*/ 8662 h 12800"/>
                <a:gd name="T122" fmla="*/ 11035 w 11779"/>
                <a:gd name="T123" fmla="*/ 11310 h 12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779" h="12800">
                  <a:moveTo>
                    <a:pt x="7090" y="4772"/>
                  </a:moveTo>
                  <a:cubicBezTo>
                    <a:pt x="7173" y="4855"/>
                    <a:pt x="7255" y="4883"/>
                    <a:pt x="7338" y="4883"/>
                  </a:cubicBezTo>
                  <a:cubicBezTo>
                    <a:pt x="7421" y="4883"/>
                    <a:pt x="7531" y="4855"/>
                    <a:pt x="7586" y="4772"/>
                  </a:cubicBezTo>
                  <a:lnTo>
                    <a:pt x="9324" y="3034"/>
                  </a:lnTo>
                  <a:lnTo>
                    <a:pt x="11062" y="4772"/>
                  </a:lnTo>
                  <a:cubicBezTo>
                    <a:pt x="11145" y="4855"/>
                    <a:pt x="11228" y="4883"/>
                    <a:pt x="11310" y="4883"/>
                  </a:cubicBezTo>
                  <a:cubicBezTo>
                    <a:pt x="11393" y="4883"/>
                    <a:pt x="11504" y="4855"/>
                    <a:pt x="11559" y="4772"/>
                  </a:cubicBezTo>
                  <a:cubicBezTo>
                    <a:pt x="11697" y="4634"/>
                    <a:pt x="11697" y="4386"/>
                    <a:pt x="11559" y="4248"/>
                  </a:cubicBezTo>
                  <a:lnTo>
                    <a:pt x="9876" y="2483"/>
                  </a:lnTo>
                  <a:lnTo>
                    <a:pt x="11614" y="745"/>
                  </a:lnTo>
                  <a:cubicBezTo>
                    <a:pt x="11752" y="607"/>
                    <a:pt x="11752" y="359"/>
                    <a:pt x="11614" y="221"/>
                  </a:cubicBezTo>
                  <a:cubicBezTo>
                    <a:pt x="11476" y="83"/>
                    <a:pt x="11228" y="83"/>
                    <a:pt x="11090" y="221"/>
                  </a:cubicBezTo>
                  <a:lnTo>
                    <a:pt x="9352" y="1959"/>
                  </a:lnTo>
                  <a:lnTo>
                    <a:pt x="7614" y="221"/>
                  </a:lnTo>
                  <a:cubicBezTo>
                    <a:pt x="7476" y="83"/>
                    <a:pt x="7228" y="83"/>
                    <a:pt x="7090" y="221"/>
                  </a:cubicBezTo>
                  <a:cubicBezTo>
                    <a:pt x="6952" y="359"/>
                    <a:pt x="6952" y="607"/>
                    <a:pt x="7090" y="745"/>
                  </a:cubicBezTo>
                  <a:lnTo>
                    <a:pt x="8828" y="2483"/>
                  </a:lnTo>
                  <a:lnTo>
                    <a:pt x="7090" y="4221"/>
                  </a:lnTo>
                  <a:cubicBezTo>
                    <a:pt x="6924" y="4386"/>
                    <a:pt x="6924" y="4607"/>
                    <a:pt x="7090" y="4772"/>
                  </a:cubicBezTo>
                  <a:close/>
                  <a:moveTo>
                    <a:pt x="4552" y="9683"/>
                  </a:moveTo>
                  <a:lnTo>
                    <a:pt x="855" y="7310"/>
                  </a:lnTo>
                  <a:cubicBezTo>
                    <a:pt x="745" y="7228"/>
                    <a:pt x="607" y="7228"/>
                    <a:pt x="469" y="7310"/>
                  </a:cubicBezTo>
                  <a:cubicBezTo>
                    <a:pt x="359" y="7366"/>
                    <a:pt x="276" y="7503"/>
                    <a:pt x="276" y="7641"/>
                  </a:cubicBezTo>
                  <a:lnTo>
                    <a:pt x="276" y="12414"/>
                  </a:lnTo>
                  <a:cubicBezTo>
                    <a:pt x="276" y="12552"/>
                    <a:pt x="359" y="12662"/>
                    <a:pt x="469" y="12745"/>
                  </a:cubicBezTo>
                  <a:cubicBezTo>
                    <a:pt x="524" y="12772"/>
                    <a:pt x="579" y="12800"/>
                    <a:pt x="635" y="12800"/>
                  </a:cubicBezTo>
                  <a:cubicBezTo>
                    <a:pt x="717" y="12800"/>
                    <a:pt x="773" y="12772"/>
                    <a:pt x="828" y="12745"/>
                  </a:cubicBezTo>
                  <a:lnTo>
                    <a:pt x="4524" y="10372"/>
                  </a:lnTo>
                  <a:cubicBezTo>
                    <a:pt x="4635" y="10317"/>
                    <a:pt x="4690" y="10179"/>
                    <a:pt x="4690" y="10069"/>
                  </a:cubicBezTo>
                  <a:cubicBezTo>
                    <a:pt x="4690" y="9959"/>
                    <a:pt x="4662" y="9738"/>
                    <a:pt x="4552" y="9683"/>
                  </a:cubicBezTo>
                  <a:close/>
                  <a:moveTo>
                    <a:pt x="1021" y="11697"/>
                  </a:moveTo>
                  <a:lnTo>
                    <a:pt x="1021" y="8276"/>
                  </a:lnTo>
                  <a:lnTo>
                    <a:pt x="3669" y="9986"/>
                  </a:lnTo>
                  <a:lnTo>
                    <a:pt x="1021" y="11697"/>
                  </a:lnTo>
                  <a:close/>
                  <a:moveTo>
                    <a:pt x="2510" y="0"/>
                  </a:moveTo>
                  <a:cubicBezTo>
                    <a:pt x="1131" y="0"/>
                    <a:pt x="0" y="1131"/>
                    <a:pt x="0" y="2510"/>
                  </a:cubicBezTo>
                  <a:cubicBezTo>
                    <a:pt x="0" y="3890"/>
                    <a:pt x="1131" y="5021"/>
                    <a:pt x="2510" y="5021"/>
                  </a:cubicBezTo>
                  <a:cubicBezTo>
                    <a:pt x="3890" y="5021"/>
                    <a:pt x="5021" y="3890"/>
                    <a:pt x="5021" y="2510"/>
                  </a:cubicBezTo>
                  <a:cubicBezTo>
                    <a:pt x="5021" y="1131"/>
                    <a:pt x="3890" y="0"/>
                    <a:pt x="2510" y="0"/>
                  </a:cubicBezTo>
                  <a:close/>
                  <a:moveTo>
                    <a:pt x="2510" y="4303"/>
                  </a:moveTo>
                  <a:cubicBezTo>
                    <a:pt x="1517" y="4303"/>
                    <a:pt x="717" y="3503"/>
                    <a:pt x="717" y="2510"/>
                  </a:cubicBezTo>
                  <a:cubicBezTo>
                    <a:pt x="717" y="1517"/>
                    <a:pt x="1517" y="717"/>
                    <a:pt x="2510" y="717"/>
                  </a:cubicBezTo>
                  <a:cubicBezTo>
                    <a:pt x="3504" y="717"/>
                    <a:pt x="4304" y="1517"/>
                    <a:pt x="4304" y="2510"/>
                  </a:cubicBezTo>
                  <a:cubicBezTo>
                    <a:pt x="4304" y="3503"/>
                    <a:pt x="3476" y="4303"/>
                    <a:pt x="2510" y="4303"/>
                  </a:cubicBezTo>
                  <a:close/>
                  <a:moveTo>
                    <a:pt x="10676" y="7559"/>
                  </a:moveTo>
                  <a:lnTo>
                    <a:pt x="8028" y="7559"/>
                  </a:lnTo>
                  <a:cubicBezTo>
                    <a:pt x="7421" y="7559"/>
                    <a:pt x="6924" y="8055"/>
                    <a:pt x="6924" y="8662"/>
                  </a:cubicBezTo>
                  <a:lnTo>
                    <a:pt x="6924" y="11310"/>
                  </a:lnTo>
                  <a:cubicBezTo>
                    <a:pt x="6924" y="11917"/>
                    <a:pt x="7421" y="12414"/>
                    <a:pt x="8028" y="12414"/>
                  </a:cubicBezTo>
                  <a:lnTo>
                    <a:pt x="10676" y="12414"/>
                  </a:lnTo>
                  <a:cubicBezTo>
                    <a:pt x="11283" y="12414"/>
                    <a:pt x="11779" y="11917"/>
                    <a:pt x="11779" y="11310"/>
                  </a:cubicBezTo>
                  <a:lnTo>
                    <a:pt x="11779" y="8662"/>
                  </a:lnTo>
                  <a:cubicBezTo>
                    <a:pt x="11752" y="8055"/>
                    <a:pt x="11283" y="7559"/>
                    <a:pt x="10676" y="7559"/>
                  </a:cubicBezTo>
                  <a:close/>
                  <a:moveTo>
                    <a:pt x="11035" y="11310"/>
                  </a:moveTo>
                  <a:cubicBezTo>
                    <a:pt x="11035" y="11503"/>
                    <a:pt x="10869" y="11669"/>
                    <a:pt x="10676" y="11669"/>
                  </a:cubicBezTo>
                  <a:lnTo>
                    <a:pt x="8028" y="11669"/>
                  </a:lnTo>
                  <a:cubicBezTo>
                    <a:pt x="7835" y="11669"/>
                    <a:pt x="7669" y="11503"/>
                    <a:pt x="7669" y="11310"/>
                  </a:cubicBezTo>
                  <a:lnTo>
                    <a:pt x="7669" y="8662"/>
                  </a:lnTo>
                  <a:cubicBezTo>
                    <a:pt x="7669" y="8469"/>
                    <a:pt x="7835" y="8303"/>
                    <a:pt x="8028" y="8303"/>
                  </a:cubicBezTo>
                  <a:lnTo>
                    <a:pt x="10676" y="8303"/>
                  </a:lnTo>
                  <a:cubicBezTo>
                    <a:pt x="10869" y="8303"/>
                    <a:pt x="11035" y="8469"/>
                    <a:pt x="11035" y="8662"/>
                  </a:cubicBezTo>
                  <a:lnTo>
                    <a:pt x="11035" y="1131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G8321 Black" panose="00000A05000000000000" pitchFamily="2" charset="0"/>
              </a:endParaRPr>
            </a:p>
          </p:txBody>
        </p:sp>
        <p:sp>
          <p:nvSpPr>
            <p:cNvPr id="55" name="Oval 31"/>
            <p:cNvSpPr/>
            <p:nvPr/>
          </p:nvSpPr>
          <p:spPr>
            <a:xfrm>
              <a:off x="5326734" y="2423069"/>
              <a:ext cx="269390" cy="298050"/>
            </a:xfrm>
            <a:custGeom>
              <a:avLst/>
              <a:gdLst>
                <a:gd name="T0" fmla="*/ 5709 w 11417"/>
                <a:gd name="T1" fmla="*/ 0 h 12628"/>
                <a:gd name="T2" fmla="*/ 2400 w 11417"/>
                <a:gd name="T3" fmla="*/ 10360 h 12628"/>
                <a:gd name="T4" fmla="*/ 2589 w 11417"/>
                <a:gd name="T5" fmla="*/ 10421 h 12628"/>
                <a:gd name="T6" fmla="*/ 2775 w 11417"/>
                <a:gd name="T7" fmla="*/ 9834 h 12628"/>
                <a:gd name="T8" fmla="*/ 647 w 11417"/>
                <a:gd name="T9" fmla="*/ 5708 h 12628"/>
                <a:gd name="T10" fmla="*/ 10770 w 11417"/>
                <a:gd name="T11" fmla="*/ 5708 h 12628"/>
                <a:gd name="T12" fmla="*/ 8642 w 11417"/>
                <a:gd name="T13" fmla="*/ 9834 h 12628"/>
                <a:gd name="T14" fmla="*/ 8830 w 11417"/>
                <a:gd name="T15" fmla="*/ 10421 h 12628"/>
                <a:gd name="T16" fmla="*/ 11417 w 11417"/>
                <a:gd name="T17" fmla="*/ 5708 h 12628"/>
                <a:gd name="T18" fmla="*/ 6443 w 11417"/>
                <a:gd name="T19" fmla="*/ 11546 h 12628"/>
                <a:gd name="T20" fmla="*/ 5052 w 11417"/>
                <a:gd name="T21" fmla="*/ 11946 h 12628"/>
                <a:gd name="T22" fmla="*/ 4636 w 11417"/>
                <a:gd name="T23" fmla="*/ 11716 h 12628"/>
                <a:gd name="T24" fmla="*/ 4058 w 11417"/>
                <a:gd name="T25" fmla="*/ 11876 h 12628"/>
                <a:gd name="T26" fmla="*/ 4130 w 11417"/>
                <a:gd name="T27" fmla="*/ 12119 h 12628"/>
                <a:gd name="T28" fmla="*/ 5913 w 11417"/>
                <a:gd name="T29" fmla="*/ 12321 h 12628"/>
                <a:gd name="T30" fmla="*/ 6786 w 11417"/>
                <a:gd name="T31" fmla="*/ 12420 h 12628"/>
                <a:gd name="T32" fmla="*/ 7002 w 11417"/>
                <a:gd name="T33" fmla="*/ 12538 h 12628"/>
                <a:gd name="T34" fmla="*/ 7280 w 11417"/>
                <a:gd name="T35" fmla="*/ 12002 h 12628"/>
                <a:gd name="T36" fmla="*/ 1903 w 11417"/>
                <a:gd name="T37" fmla="*/ 5693 h 12628"/>
                <a:gd name="T38" fmla="*/ 4010 w 11417"/>
                <a:gd name="T39" fmla="*/ 9099 h 12628"/>
                <a:gd name="T40" fmla="*/ 4010 w 11417"/>
                <a:gd name="T41" fmla="*/ 10613 h 12628"/>
                <a:gd name="T42" fmla="*/ 6885 w 11417"/>
                <a:gd name="T43" fmla="*/ 11136 h 12628"/>
                <a:gd name="T44" fmla="*/ 7408 w 11417"/>
                <a:gd name="T45" fmla="*/ 9503 h 12628"/>
                <a:gd name="T46" fmla="*/ 7743 w 11417"/>
                <a:gd name="T47" fmla="*/ 8909 h 12628"/>
                <a:gd name="T48" fmla="*/ 5709 w 11417"/>
                <a:gd name="T49" fmla="*/ 1887 h 12628"/>
                <a:gd name="T50" fmla="*/ 4951 w 11417"/>
                <a:gd name="T51" fmla="*/ 10469 h 12628"/>
                <a:gd name="T52" fmla="*/ 4676 w 11417"/>
                <a:gd name="T53" fmla="*/ 9913 h 12628"/>
                <a:gd name="T54" fmla="*/ 6741 w 11417"/>
                <a:gd name="T55" fmla="*/ 10208 h 12628"/>
                <a:gd name="T56" fmla="*/ 7408 w 11417"/>
                <a:gd name="T57" fmla="*/ 8356 h 12628"/>
                <a:gd name="T58" fmla="*/ 6741 w 11417"/>
                <a:gd name="T59" fmla="*/ 9021 h 12628"/>
                <a:gd name="T60" fmla="*/ 6741 w 11417"/>
                <a:gd name="T61" fmla="*/ 9040 h 12628"/>
                <a:gd name="T62" fmla="*/ 4676 w 11417"/>
                <a:gd name="T63" fmla="*/ 9266 h 12628"/>
                <a:gd name="T64" fmla="*/ 4676 w 11417"/>
                <a:gd name="T65" fmla="*/ 9020 h 12628"/>
                <a:gd name="T66" fmla="*/ 4362 w 11417"/>
                <a:gd name="T67" fmla="*/ 8550 h 12628"/>
                <a:gd name="T68" fmla="*/ 2550 w 11417"/>
                <a:gd name="T69" fmla="*/ 5693 h 12628"/>
                <a:gd name="T70" fmla="*/ 8867 w 11417"/>
                <a:gd name="T71" fmla="*/ 5693 h 126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1417" h="12628">
                  <a:moveTo>
                    <a:pt x="11417" y="5708"/>
                  </a:moveTo>
                  <a:cubicBezTo>
                    <a:pt x="11417" y="2556"/>
                    <a:pt x="8861" y="0"/>
                    <a:pt x="5709" y="0"/>
                  </a:cubicBezTo>
                  <a:cubicBezTo>
                    <a:pt x="2556" y="0"/>
                    <a:pt x="0" y="2556"/>
                    <a:pt x="0" y="5708"/>
                  </a:cubicBezTo>
                  <a:cubicBezTo>
                    <a:pt x="0" y="7628"/>
                    <a:pt x="948" y="9326"/>
                    <a:pt x="2400" y="10360"/>
                  </a:cubicBezTo>
                  <a:lnTo>
                    <a:pt x="2400" y="10360"/>
                  </a:lnTo>
                  <a:cubicBezTo>
                    <a:pt x="2453" y="10399"/>
                    <a:pt x="2518" y="10421"/>
                    <a:pt x="2589" y="10421"/>
                  </a:cubicBezTo>
                  <a:cubicBezTo>
                    <a:pt x="2767" y="10421"/>
                    <a:pt x="2912" y="10276"/>
                    <a:pt x="2912" y="10098"/>
                  </a:cubicBezTo>
                  <a:cubicBezTo>
                    <a:pt x="2912" y="9989"/>
                    <a:pt x="2858" y="9892"/>
                    <a:pt x="2775" y="9834"/>
                  </a:cubicBezTo>
                  <a:lnTo>
                    <a:pt x="2776" y="9834"/>
                  </a:lnTo>
                  <a:cubicBezTo>
                    <a:pt x="1487" y="8916"/>
                    <a:pt x="647" y="7410"/>
                    <a:pt x="647" y="5708"/>
                  </a:cubicBezTo>
                  <a:cubicBezTo>
                    <a:pt x="647" y="2913"/>
                    <a:pt x="2913" y="647"/>
                    <a:pt x="5709" y="647"/>
                  </a:cubicBezTo>
                  <a:cubicBezTo>
                    <a:pt x="8504" y="647"/>
                    <a:pt x="10770" y="2913"/>
                    <a:pt x="10770" y="5708"/>
                  </a:cubicBezTo>
                  <a:cubicBezTo>
                    <a:pt x="10770" y="7410"/>
                    <a:pt x="9930" y="8916"/>
                    <a:pt x="8642" y="9834"/>
                  </a:cubicBezTo>
                  <a:lnTo>
                    <a:pt x="8642" y="9834"/>
                  </a:lnTo>
                  <a:cubicBezTo>
                    <a:pt x="8560" y="9893"/>
                    <a:pt x="8506" y="9989"/>
                    <a:pt x="8506" y="10098"/>
                  </a:cubicBezTo>
                  <a:cubicBezTo>
                    <a:pt x="8506" y="10276"/>
                    <a:pt x="8651" y="10421"/>
                    <a:pt x="8830" y="10421"/>
                  </a:cubicBezTo>
                  <a:cubicBezTo>
                    <a:pt x="8907" y="10421"/>
                    <a:pt x="8978" y="10394"/>
                    <a:pt x="9034" y="10348"/>
                  </a:cubicBezTo>
                  <a:cubicBezTo>
                    <a:pt x="10477" y="9313"/>
                    <a:pt x="11417" y="7620"/>
                    <a:pt x="11417" y="5708"/>
                  </a:cubicBezTo>
                  <a:close/>
                  <a:moveTo>
                    <a:pt x="7280" y="12002"/>
                  </a:moveTo>
                  <a:cubicBezTo>
                    <a:pt x="7078" y="11756"/>
                    <a:pt x="6784" y="11585"/>
                    <a:pt x="6443" y="11546"/>
                  </a:cubicBezTo>
                  <a:cubicBezTo>
                    <a:pt x="6095" y="11507"/>
                    <a:pt x="5764" y="11612"/>
                    <a:pt x="5510" y="11815"/>
                  </a:cubicBezTo>
                  <a:cubicBezTo>
                    <a:pt x="5385" y="11914"/>
                    <a:pt x="5223" y="11965"/>
                    <a:pt x="5052" y="11946"/>
                  </a:cubicBezTo>
                  <a:cubicBezTo>
                    <a:pt x="4882" y="11927"/>
                    <a:pt x="4735" y="11840"/>
                    <a:pt x="4636" y="11716"/>
                  </a:cubicBezTo>
                  <a:lnTo>
                    <a:pt x="4636" y="11716"/>
                  </a:lnTo>
                  <a:cubicBezTo>
                    <a:pt x="4584" y="11648"/>
                    <a:pt x="4507" y="11601"/>
                    <a:pt x="4416" y="11591"/>
                  </a:cubicBezTo>
                  <a:cubicBezTo>
                    <a:pt x="4238" y="11571"/>
                    <a:pt x="4078" y="11698"/>
                    <a:pt x="4058" y="11876"/>
                  </a:cubicBezTo>
                  <a:cubicBezTo>
                    <a:pt x="4047" y="11967"/>
                    <a:pt x="4076" y="12053"/>
                    <a:pt x="4130" y="12119"/>
                  </a:cubicBezTo>
                  <a:lnTo>
                    <a:pt x="4130" y="12119"/>
                  </a:lnTo>
                  <a:cubicBezTo>
                    <a:pt x="4332" y="12373"/>
                    <a:pt x="4631" y="12549"/>
                    <a:pt x="4979" y="12589"/>
                  </a:cubicBezTo>
                  <a:cubicBezTo>
                    <a:pt x="5328" y="12628"/>
                    <a:pt x="5659" y="12523"/>
                    <a:pt x="5913" y="12321"/>
                  </a:cubicBezTo>
                  <a:cubicBezTo>
                    <a:pt x="6037" y="12222"/>
                    <a:pt x="6199" y="12170"/>
                    <a:pt x="6370" y="12189"/>
                  </a:cubicBezTo>
                  <a:cubicBezTo>
                    <a:pt x="6540" y="12209"/>
                    <a:pt x="6687" y="12295"/>
                    <a:pt x="6786" y="12420"/>
                  </a:cubicBezTo>
                  <a:lnTo>
                    <a:pt x="6786" y="12419"/>
                  </a:lnTo>
                  <a:cubicBezTo>
                    <a:pt x="6838" y="12484"/>
                    <a:pt x="6914" y="12528"/>
                    <a:pt x="7002" y="12538"/>
                  </a:cubicBezTo>
                  <a:cubicBezTo>
                    <a:pt x="7179" y="12558"/>
                    <a:pt x="7340" y="12431"/>
                    <a:pt x="7360" y="12253"/>
                  </a:cubicBezTo>
                  <a:cubicBezTo>
                    <a:pt x="7371" y="12158"/>
                    <a:pt x="7339" y="12068"/>
                    <a:pt x="7280" y="12002"/>
                  </a:cubicBezTo>
                  <a:close/>
                  <a:moveTo>
                    <a:pt x="5709" y="1887"/>
                  </a:moveTo>
                  <a:cubicBezTo>
                    <a:pt x="3607" y="1887"/>
                    <a:pt x="1903" y="3591"/>
                    <a:pt x="1903" y="5693"/>
                  </a:cubicBezTo>
                  <a:cubicBezTo>
                    <a:pt x="1903" y="7046"/>
                    <a:pt x="2610" y="8234"/>
                    <a:pt x="3674" y="8909"/>
                  </a:cubicBezTo>
                  <a:cubicBezTo>
                    <a:pt x="3782" y="8978"/>
                    <a:pt x="3894" y="9041"/>
                    <a:pt x="4010" y="9099"/>
                  </a:cubicBezTo>
                  <a:lnTo>
                    <a:pt x="4010" y="9502"/>
                  </a:lnTo>
                  <a:lnTo>
                    <a:pt x="4010" y="10613"/>
                  </a:lnTo>
                  <a:cubicBezTo>
                    <a:pt x="4010" y="10952"/>
                    <a:pt x="4278" y="11136"/>
                    <a:pt x="4532" y="11136"/>
                  </a:cubicBezTo>
                  <a:lnTo>
                    <a:pt x="6885" y="11136"/>
                  </a:lnTo>
                  <a:cubicBezTo>
                    <a:pt x="7212" y="11136"/>
                    <a:pt x="7408" y="10879"/>
                    <a:pt x="7408" y="10613"/>
                  </a:cubicBezTo>
                  <a:lnTo>
                    <a:pt x="7408" y="9503"/>
                  </a:lnTo>
                  <a:lnTo>
                    <a:pt x="7408" y="9099"/>
                  </a:lnTo>
                  <a:cubicBezTo>
                    <a:pt x="7523" y="9041"/>
                    <a:pt x="7635" y="8978"/>
                    <a:pt x="7743" y="8909"/>
                  </a:cubicBezTo>
                  <a:cubicBezTo>
                    <a:pt x="8808" y="8234"/>
                    <a:pt x="9514" y="7046"/>
                    <a:pt x="9514" y="5693"/>
                  </a:cubicBezTo>
                  <a:cubicBezTo>
                    <a:pt x="9514" y="3591"/>
                    <a:pt x="7811" y="1887"/>
                    <a:pt x="5709" y="1887"/>
                  </a:cubicBezTo>
                  <a:close/>
                  <a:moveTo>
                    <a:pt x="6480" y="10469"/>
                  </a:moveTo>
                  <a:lnTo>
                    <a:pt x="4951" y="10469"/>
                  </a:lnTo>
                  <a:cubicBezTo>
                    <a:pt x="4792" y="10469"/>
                    <a:pt x="4676" y="10362"/>
                    <a:pt x="4676" y="10195"/>
                  </a:cubicBezTo>
                  <a:lnTo>
                    <a:pt x="4676" y="9913"/>
                  </a:lnTo>
                  <a:lnTo>
                    <a:pt x="6741" y="9913"/>
                  </a:lnTo>
                  <a:lnTo>
                    <a:pt x="6741" y="10208"/>
                  </a:lnTo>
                  <a:cubicBezTo>
                    <a:pt x="6741" y="10324"/>
                    <a:pt x="6649" y="10469"/>
                    <a:pt x="6480" y="10469"/>
                  </a:cubicBezTo>
                  <a:close/>
                  <a:moveTo>
                    <a:pt x="7408" y="8356"/>
                  </a:moveTo>
                  <a:cubicBezTo>
                    <a:pt x="7288" y="8433"/>
                    <a:pt x="7032" y="8562"/>
                    <a:pt x="7032" y="8562"/>
                  </a:cubicBezTo>
                  <a:cubicBezTo>
                    <a:pt x="6860" y="8643"/>
                    <a:pt x="6741" y="8818"/>
                    <a:pt x="6741" y="9021"/>
                  </a:cubicBezTo>
                  <a:cubicBezTo>
                    <a:pt x="6741" y="9027"/>
                    <a:pt x="6741" y="9034"/>
                    <a:pt x="6742" y="9040"/>
                  </a:cubicBezTo>
                  <a:lnTo>
                    <a:pt x="6741" y="9040"/>
                  </a:lnTo>
                  <a:lnTo>
                    <a:pt x="6741" y="9266"/>
                  </a:lnTo>
                  <a:lnTo>
                    <a:pt x="4676" y="9266"/>
                  </a:lnTo>
                  <a:lnTo>
                    <a:pt x="4676" y="9020"/>
                  </a:lnTo>
                  <a:lnTo>
                    <a:pt x="4676" y="9020"/>
                  </a:lnTo>
                  <a:cubicBezTo>
                    <a:pt x="4676" y="8808"/>
                    <a:pt x="4546" y="8627"/>
                    <a:pt x="4362" y="8551"/>
                  </a:cubicBezTo>
                  <a:lnTo>
                    <a:pt x="4362" y="8550"/>
                  </a:lnTo>
                  <a:cubicBezTo>
                    <a:pt x="4240" y="8493"/>
                    <a:pt x="4123" y="8428"/>
                    <a:pt x="4010" y="8356"/>
                  </a:cubicBezTo>
                  <a:cubicBezTo>
                    <a:pt x="3132" y="7795"/>
                    <a:pt x="2550" y="6812"/>
                    <a:pt x="2550" y="5693"/>
                  </a:cubicBezTo>
                  <a:cubicBezTo>
                    <a:pt x="2550" y="3948"/>
                    <a:pt x="3964" y="2534"/>
                    <a:pt x="5709" y="2534"/>
                  </a:cubicBezTo>
                  <a:cubicBezTo>
                    <a:pt x="7453" y="2534"/>
                    <a:pt x="8867" y="3948"/>
                    <a:pt x="8867" y="5693"/>
                  </a:cubicBezTo>
                  <a:cubicBezTo>
                    <a:pt x="8867" y="6812"/>
                    <a:pt x="8285" y="7795"/>
                    <a:pt x="7408" y="8356"/>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G8321 Black" panose="00000A05000000000000" pitchFamily="2" charset="0"/>
              </a:endParaRPr>
            </a:p>
          </p:txBody>
        </p:sp>
        <p:sp>
          <p:nvSpPr>
            <p:cNvPr id="56" name="Oval 32"/>
            <p:cNvSpPr/>
            <p:nvPr/>
          </p:nvSpPr>
          <p:spPr>
            <a:xfrm>
              <a:off x="5849534" y="1810549"/>
              <a:ext cx="203716" cy="212798"/>
            </a:xfrm>
            <a:custGeom>
              <a:avLst/>
              <a:gdLst>
                <a:gd name="connsiteX0" fmla="*/ 246216 w 514056"/>
                <a:gd name="connsiteY0" fmla="*/ 167535 h 536971"/>
                <a:gd name="connsiteX1" fmla="*/ 160486 w 514056"/>
                <a:gd name="connsiteY1" fmla="*/ 257258 h 536971"/>
                <a:gd name="connsiteX2" fmla="*/ 186443 w 514056"/>
                <a:gd name="connsiteY2" fmla="*/ 329503 h 536971"/>
                <a:gd name="connsiteX3" fmla="*/ 256741 w 514056"/>
                <a:gd name="connsiteY3" fmla="*/ 359934 h 536971"/>
                <a:gd name="connsiteX4" fmla="*/ 350329 w 514056"/>
                <a:gd name="connsiteY4" fmla="*/ 359934 h 536971"/>
                <a:gd name="connsiteX5" fmla="*/ 353282 w 514056"/>
                <a:gd name="connsiteY5" fmla="*/ 357029 h 536971"/>
                <a:gd name="connsiteX6" fmla="*/ 353187 w 514056"/>
                <a:gd name="connsiteY6" fmla="*/ 357029 h 536971"/>
                <a:gd name="connsiteX7" fmla="*/ 353187 w 514056"/>
                <a:gd name="connsiteY7" fmla="*/ 254591 h 536971"/>
                <a:gd name="connsiteX8" fmla="*/ 351948 w 514056"/>
                <a:gd name="connsiteY8" fmla="*/ 246876 h 536971"/>
                <a:gd name="connsiteX9" fmla="*/ 351472 w 514056"/>
                <a:gd name="connsiteY9" fmla="*/ 245066 h 536971"/>
                <a:gd name="connsiteX10" fmla="*/ 246216 w 514056"/>
                <a:gd name="connsiteY10" fmla="*/ 167535 h 536971"/>
                <a:gd name="connsiteX11" fmla="*/ 243263 w 514056"/>
                <a:gd name="connsiteY11" fmla="*/ 139390 h 536971"/>
                <a:gd name="connsiteX12" fmla="*/ 379096 w 514056"/>
                <a:gd name="connsiteY12" fmla="*/ 238875 h 536971"/>
                <a:gd name="connsiteX13" fmla="*/ 381525 w 514056"/>
                <a:gd name="connsiteY13" fmla="*/ 254639 h 536971"/>
                <a:gd name="connsiteX14" fmla="*/ 381525 w 514056"/>
                <a:gd name="connsiteY14" fmla="*/ 357029 h 536971"/>
                <a:gd name="connsiteX15" fmla="*/ 350282 w 514056"/>
                <a:gd name="connsiteY15" fmla="*/ 388270 h 536971"/>
                <a:gd name="connsiteX16" fmla="*/ 256741 w 514056"/>
                <a:gd name="connsiteY16" fmla="*/ 388270 h 536971"/>
                <a:gd name="connsiteX17" fmla="*/ 165773 w 514056"/>
                <a:gd name="connsiteY17" fmla="*/ 348933 h 536971"/>
                <a:gd name="connsiteX18" fmla="*/ 132195 w 514056"/>
                <a:gd name="connsiteY18" fmla="*/ 255543 h 536971"/>
                <a:gd name="connsiteX19" fmla="*/ 243263 w 514056"/>
                <a:gd name="connsiteY19" fmla="*/ 139390 h 536971"/>
                <a:gd name="connsiteX20" fmla="*/ 122002 w 514056"/>
                <a:gd name="connsiteY20" fmla="*/ 32287 h 536971"/>
                <a:gd name="connsiteX21" fmla="*/ 32334 w 514056"/>
                <a:gd name="connsiteY21" fmla="*/ 122004 h 536971"/>
                <a:gd name="connsiteX22" fmla="*/ 32334 w 514056"/>
                <a:gd name="connsiteY22" fmla="*/ 414872 h 536971"/>
                <a:gd name="connsiteX23" fmla="*/ 122002 w 514056"/>
                <a:gd name="connsiteY23" fmla="*/ 504589 h 536971"/>
                <a:gd name="connsiteX24" fmla="*/ 391911 w 514056"/>
                <a:gd name="connsiteY24" fmla="*/ 504589 h 536971"/>
                <a:gd name="connsiteX25" fmla="*/ 481627 w 514056"/>
                <a:gd name="connsiteY25" fmla="*/ 414872 h 536971"/>
                <a:gd name="connsiteX26" fmla="*/ 481627 w 514056"/>
                <a:gd name="connsiteY26" fmla="*/ 122004 h 536971"/>
                <a:gd name="connsiteX27" fmla="*/ 391911 w 514056"/>
                <a:gd name="connsiteY27" fmla="*/ 32287 h 536971"/>
                <a:gd name="connsiteX28" fmla="*/ 122002 w 514056"/>
                <a:gd name="connsiteY28" fmla="*/ 0 h 536971"/>
                <a:gd name="connsiteX29" fmla="*/ 391911 w 514056"/>
                <a:gd name="connsiteY29" fmla="*/ 0 h 536971"/>
                <a:gd name="connsiteX30" fmla="*/ 514056 w 514056"/>
                <a:gd name="connsiteY30" fmla="*/ 122004 h 536971"/>
                <a:gd name="connsiteX31" fmla="*/ 514056 w 514056"/>
                <a:gd name="connsiteY31" fmla="*/ 414872 h 536971"/>
                <a:gd name="connsiteX32" fmla="*/ 391959 w 514056"/>
                <a:gd name="connsiteY32" fmla="*/ 536971 h 536971"/>
                <a:gd name="connsiteX33" fmla="*/ 122049 w 514056"/>
                <a:gd name="connsiteY33" fmla="*/ 536971 h 536971"/>
                <a:gd name="connsiteX34" fmla="*/ 0 w 514056"/>
                <a:gd name="connsiteY34" fmla="*/ 414872 h 536971"/>
                <a:gd name="connsiteX35" fmla="*/ 0 w 514056"/>
                <a:gd name="connsiteY35" fmla="*/ 122004 h 536971"/>
                <a:gd name="connsiteX36" fmla="*/ 122002 w 514056"/>
                <a:gd name="connsiteY36" fmla="*/ 0 h 536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514056" h="536971">
                  <a:moveTo>
                    <a:pt x="246216" y="167535"/>
                  </a:moveTo>
                  <a:cubicBezTo>
                    <a:pt x="200255" y="172345"/>
                    <a:pt x="163344" y="210920"/>
                    <a:pt x="160486" y="257258"/>
                  </a:cubicBezTo>
                  <a:cubicBezTo>
                    <a:pt x="158819" y="284260"/>
                    <a:pt x="168059" y="309929"/>
                    <a:pt x="186443" y="329503"/>
                  </a:cubicBezTo>
                  <a:cubicBezTo>
                    <a:pt x="204827" y="349171"/>
                    <a:pt x="229832" y="359934"/>
                    <a:pt x="256741" y="359934"/>
                  </a:cubicBezTo>
                  <a:lnTo>
                    <a:pt x="350329" y="359934"/>
                  </a:lnTo>
                  <a:cubicBezTo>
                    <a:pt x="351901" y="359934"/>
                    <a:pt x="353282" y="358648"/>
                    <a:pt x="353282" y="357029"/>
                  </a:cubicBezTo>
                  <a:lnTo>
                    <a:pt x="353187" y="357029"/>
                  </a:lnTo>
                  <a:lnTo>
                    <a:pt x="353187" y="254591"/>
                  </a:lnTo>
                  <a:cubicBezTo>
                    <a:pt x="353187" y="251972"/>
                    <a:pt x="352758" y="249400"/>
                    <a:pt x="351948" y="246876"/>
                  </a:cubicBezTo>
                  <a:cubicBezTo>
                    <a:pt x="351758" y="246304"/>
                    <a:pt x="351615" y="245685"/>
                    <a:pt x="351472" y="245066"/>
                  </a:cubicBezTo>
                  <a:cubicBezTo>
                    <a:pt x="341947" y="195538"/>
                    <a:pt x="296701" y="162249"/>
                    <a:pt x="246216" y="167535"/>
                  </a:cubicBezTo>
                  <a:close/>
                  <a:moveTo>
                    <a:pt x="243263" y="139390"/>
                  </a:moveTo>
                  <a:cubicBezTo>
                    <a:pt x="308084" y="132532"/>
                    <a:pt x="366380" y="175203"/>
                    <a:pt x="379096" y="238875"/>
                  </a:cubicBezTo>
                  <a:cubicBezTo>
                    <a:pt x="380715" y="243971"/>
                    <a:pt x="381525" y="249257"/>
                    <a:pt x="381525" y="254639"/>
                  </a:cubicBezTo>
                  <a:lnTo>
                    <a:pt x="381525" y="357029"/>
                  </a:lnTo>
                  <a:cubicBezTo>
                    <a:pt x="381525" y="374269"/>
                    <a:pt x="367570" y="388270"/>
                    <a:pt x="350282" y="388270"/>
                  </a:cubicBezTo>
                  <a:lnTo>
                    <a:pt x="256741" y="388270"/>
                  </a:lnTo>
                  <a:cubicBezTo>
                    <a:pt x="222449" y="388270"/>
                    <a:pt x="189301" y="373935"/>
                    <a:pt x="165773" y="348933"/>
                  </a:cubicBezTo>
                  <a:cubicBezTo>
                    <a:pt x="141959" y="323550"/>
                    <a:pt x="130052" y="290404"/>
                    <a:pt x="132195" y="255543"/>
                  </a:cubicBezTo>
                  <a:cubicBezTo>
                    <a:pt x="135910" y="195585"/>
                    <a:pt x="183633" y="145676"/>
                    <a:pt x="243263" y="139390"/>
                  </a:cubicBezTo>
                  <a:close/>
                  <a:moveTo>
                    <a:pt x="122002" y="32287"/>
                  </a:moveTo>
                  <a:cubicBezTo>
                    <a:pt x="72572" y="32287"/>
                    <a:pt x="32334" y="72526"/>
                    <a:pt x="32334" y="122004"/>
                  </a:cubicBezTo>
                  <a:lnTo>
                    <a:pt x="32334" y="414872"/>
                  </a:lnTo>
                  <a:cubicBezTo>
                    <a:pt x="32334" y="464349"/>
                    <a:pt x="72572" y="504589"/>
                    <a:pt x="122002" y="504589"/>
                  </a:cubicBezTo>
                  <a:lnTo>
                    <a:pt x="391911" y="504589"/>
                  </a:lnTo>
                  <a:cubicBezTo>
                    <a:pt x="441388" y="504589"/>
                    <a:pt x="481627" y="464349"/>
                    <a:pt x="481627" y="414872"/>
                  </a:cubicBezTo>
                  <a:lnTo>
                    <a:pt x="481627" y="122004"/>
                  </a:lnTo>
                  <a:cubicBezTo>
                    <a:pt x="481627" y="72526"/>
                    <a:pt x="441388" y="32287"/>
                    <a:pt x="391911" y="32287"/>
                  </a:cubicBezTo>
                  <a:close/>
                  <a:moveTo>
                    <a:pt x="122002" y="0"/>
                  </a:moveTo>
                  <a:lnTo>
                    <a:pt x="391911" y="0"/>
                  </a:lnTo>
                  <a:cubicBezTo>
                    <a:pt x="459246" y="0"/>
                    <a:pt x="513913" y="54764"/>
                    <a:pt x="514056" y="122004"/>
                  </a:cubicBezTo>
                  <a:lnTo>
                    <a:pt x="514056" y="414872"/>
                  </a:lnTo>
                  <a:cubicBezTo>
                    <a:pt x="514056" y="482207"/>
                    <a:pt x="459293" y="536971"/>
                    <a:pt x="391959" y="536971"/>
                  </a:cubicBezTo>
                  <a:lnTo>
                    <a:pt x="122049" y="536971"/>
                  </a:lnTo>
                  <a:cubicBezTo>
                    <a:pt x="54763" y="536971"/>
                    <a:pt x="0" y="482207"/>
                    <a:pt x="0" y="414872"/>
                  </a:cubicBezTo>
                  <a:lnTo>
                    <a:pt x="0" y="122004"/>
                  </a:lnTo>
                  <a:cubicBezTo>
                    <a:pt x="0" y="54764"/>
                    <a:pt x="54715" y="0"/>
                    <a:pt x="12200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G8321 Black" panose="00000A05000000000000" pitchFamily="2" charset="0"/>
              </a:endParaRPr>
            </a:p>
          </p:txBody>
        </p:sp>
        <p:sp>
          <p:nvSpPr>
            <p:cNvPr id="57" name="Oval 33"/>
            <p:cNvSpPr/>
            <p:nvPr/>
          </p:nvSpPr>
          <p:spPr>
            <a:xfrm>
              <a:off x="6886707" y="4250413"/>
              <a:ext cx="212798" cy="199675"/>
            </a:xfrm>
            <a:custGeom>
              <a:avLst/>
              <a:gdLst>
                <a:gd name="T0" fmla="*/ 7712 w 10912"/>
                <a:gd name="T1" fmla="*/ 10240 h 10240"/>
                <a:gd name="T2" fmla="*/ 832 w 10912"/>
                <a:gd name="T3" fmla="*/ 10240 h 10240"/>
                <a:gd name="T4" fmla="*/ 224 w 10912"/>
                <a:gd name="T5" fmla="*/ 9952 h 10240"/>
                <a:gd name="T6" fmla="*/ 32 w 10912"/>
                <a:gd name="T7" fmla="*/ 9312 h 10240"/>
                <a:gd name="T8" fmla="*/ 160 w 10912"/>
                <a:gd name="T9" fmla="*/ 8384 h 10240"/>
                <a:gd name="T10" fmla="*/ 640 w 10912"/>
                <a:gd name="T11" fmla="*/ 7744 h 10240"/>
                <a:gd name="T12" fmla="*/ 2784 w 10912"/>
                <a:gd name="T13" fmla="*/ 7008 h 10240"/>
                <a:gd name="T14" fmla="*/ 1952 w 10912"/>
                <a:gd name="T15" fmla="*/ 4224 h 10240"/>
                <a:gd name="T16" fmla="*/ 4288 w 10912"/>
                <a:gd name="T17" fmla="*/ 1600 h 10240"/>
                <a:gd name="T18" fmla="*/ 6624 w 10912"/>
                <a:gd name="T19" fmla="*/ 4224 h 10240"/>
                <a:gd name="T20" fmla="*/ 5824 w 10912"/>
                <a:gd name="T21" fmla="*/ 7008 h 10240"/>
                <a:gd name="T22" fmla="*/ 7936 w 10912"/>
                <a:gd name="T23" fmla="*/ 7744 h 10240"/>
                <a:gd name="T24" fmla="*/ 8416 w 10912"/>
                <a:gd name="T25" fmla="*/ 8384 h 10240"/>
                <a:gd name="T26" fmla="*/ 8544 w 10912"/>
                <a:gd name="T27" fmla="*/ 9312 h 10240"/>
                <a:gd name="T28" fmla="*/ 8352 w 10912"/>
                <a:gd name="T29" fmla="*/ 9952 h 10240"/>
                <a:gd name="T30" fmla="*/ 7712 w 10912"/>
                <a:gd name="T31" fmla="*/ 10240 h 10240"/>
                <a:gd name="T32" fmla="*/ 4256 w 10912"/>
                <a:gd name="T33" fmla="*/ 2272 h 10240"/>
                <a:gd name="T34" fmla="*/ 2560 w 10912"/>
                <a:gd name="T35" fmla="*/ 4256 h 10240"/>
                <a:gd name="T36" fmla="*/ 3648 w 10912"/>
                <a:gd name="T37" fmla="*/ 6944 h 10240"/>
                <a:gd name="T38" fmla="*/ 3808 w 10912"/>
                <a:gd name="T39" fmla="*/ 7296 h 10240"/>
                <a:gd name="T40" fmla="*/ 3552 w 10912"/>
                <a:gd name="T41" fmla="*/ 7552 h 10240"/>
                <a:gd name="T42" fmla="*/ 864 w 10912"/>
                <a:gd name="T43" fmla="*/ 8352 h 10240"/>
                <a:gd name="T44" fmla="*/ 768 w 10912"/>
                <a:gd name="T45" fmla="*/ 8480 h 10240"/>
                <a:gd name="T46" fmla="*/ 640 w 10912"/>
                <a:gd name="T47" fmla="*/ 9408 h 10240"/>
                <a:gd name="T48" fmla="*/ 672 w 10912"/>
                <a:gd name="T49" fmla="*/ 9568 h 10240"/>
                <a:gd name="T50" fmla="*/ 800 w 10912"/>
                <a:gd name="T51" fmla="*/ 9632 h 10240"/>
                <a:gd name="T52" fmla="*/ 7680 w 10912"/>
                <a:gd name="T53" fmla="*/ 9632 h 10240"/>
                <a:gd name="T54" fmla="*/ 7808 w 10912"/>
                <a:gd name="T55" fmla="*/ 9568 h 10240"/>
                <a:gd name="T56" fmla="*/ 7840 w 10912"/>
                <a:gd name="T57" fmla="*/ 9408 h 10240"/>
                <a:gd name="T58" fmla="*/ 7712 w 10912"/>
                <a:gd name="T59" fmla="*/ 8480 h 10240"/>
                <a:gd name="T60" fmla="*/ 7616 w 10912"/>
                <a:gd name="T61" fmla="*/ 8352 h 10240"/>
                <a:gd name="T62" fmla="*/ 4960 w 10912"/>
                <a:gd name="T63" fmla="*/ 7552 h 10240"/>
                <a:gd name="T64" fmla="*/ 4704 w 10912"/>
                <a:gd name="T65" fmla="*/ 7296 h 10240"/>
                <a:gd name="T66" fmla="*/ 4864 w 10912"/>
                <a:gd name="T67" fmla="*/ 6944 h 10240"/>
                <a:gd name="T68" fmla="*/ 5920 w 10912"/>
                <a:gd name="T69" fmla="*/ 4256 h 10240"/>
                <a:gd name="T70" fmla="*/ 4256 w 10912"/>
                <a:gd name="T71" fmla="*/ 2272 h 10240"/>
                <a:gd name="T72" fmla="*/ 10080 w 10912"/>
                <a:gd name="T73" fmla="*/ 8640 h 10240"/>
                <a:gd name="T74" fmla="*/ 9216 w 10912"/>
                <a:gd name="T75" fmla="*/ 8640 h 10240"/>
                <a:gd name="T76" fmla="*/ 8896 w 10912"/>
                <a:gd name="T77" fmla="*/ 8320 h 10240"/>
                <a:gd name="T78" fmla="*/ 9216 w 10912"/>
                <a:gd name="T79" fmla="*/ 8000 h 10240"/>
                <a:gd name="T80" fmla="*/ 10080 w 10912"/>
                <a:gd name="T81" fmla="*/ 8000 h 10240"/>
                <a:gd name="T82" fmla="*/ 10208 w 10912"/>
                <a:gd name="T83" fmla="*/ 7936 h 10240"/>
                <a:gd name="T84" fmla="*/ 10240 w 10912"/>
                <a:gd name="T85" fmla="*/ 7776 h 10240"/>
                <a:gd name="T86" fmla="*/ 10112 w 10912"/>
                <a:gd name="T87" fmla="*/ 6848 h 10240"/>
                <a:gd name="T88" fmla="*/ 10016 w 10912"/>
                <a:gd name="T89" fmla="*/ 6720 h 10240"/>
                <a:gd name="T90" fmla="*/ 7360 w 10912"/>
                <a:gd name="T91" fmla="*/ 5920 h 10240"/>
                <a:gd name="T92" fmla="*/ 7104 w 10912"/>
                <a:gd name="T93" fmla="*/ 5664 h 10240"/>
                <a:gd name="T94" fmla="*/ 7264 w 10912"/>
                <a:gd name="T95" fmla="*/ 5312 h 10240"/>
                <a:gd name="T96" fmla="*/ 8320 w 10912"/>
                <a:gd name="T97" fmla="*/ 2624 h 10240"/>
                <a:gd name="T98" fmla="*/ 6624 w 10912"/>
                <a:gd name="T99" fmla="*/ 640 h 10240"/>
                <a:gd name="T100" fmla="*/ 5312 w 10912"/>
                <a:gd name="T101" fmla="*/ 1152 h 10240"/>
                <a:gd name="T102" fmla="*/ 4864 w 10912"/>
                <a:gd name="T103" fmla="*/ 1216 h 10240"/>
                <a:gd name="T104" fmla="*/ 4800 w 10912"/>
                <a:gd name="T105" fmla="*/ 768 h 10240"/>
                <a:gd name="T106" fmla="*/ 6624 w 10912"/>
                <a:gd name="T107" fmla="*/ 0 h 10240"/>
                <a:gd name="T108" fmla="*/ 8960 w 10912"/>
                <a:gd name="T109" fmla="*/ 2624 h 10240"/>
                <a:gd name="T110" fmla="*/ 8160 w 10912"/>
                <a:gd name="T111" fmla="*/ 5408 h 10240"/>
                <a:gd name="T112" fmla="*/ 10272 w 10912"/>
                <a:gd name="T113" fmla="*/ 6144 h 10240"/>
                <a:gd name="T114" fmla="*/ 10752 w 10912"/>
                <a:gd name="T115" fmla="*/ 6784 h 10240"/>
                <a:gd name="T116" fmla="*/ 10880 w 10912"/>
                <a:gd name="T117" fmla="*/ 7712 h 10240"/>
                <a:gd name="T118" fmla="*/ 10688 w 10912"/>
                <a:gd name="T119" fmla="*/ 8384 h 10240"/>
                <a:gd name="T120" fmla="*/ 10080 w 10912"/>
                <a:gd name="T121" fmla="*/ 8640 h 10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0912" h="10240">
                  <a:moveTo>
                    <a:pt x="7712" y="10240"/>
                  </a:moveTo>
                  <a:lnTo>
                    <a:pt x="832" y="10240"/>
                  </a:lnTo>
                  <a:cubicBezTo>
                    <a:pt x="608" y="10240"/>
                    <a:pt x="352" y="10144"/>
                    <a:pt x="224" y="9952"/>
                  </a:cubicBezTo>
                  <a:cubicBezTo>
                    <a:pt x="64" y="9760"/>
                    <a:pt x="0" y="9536"/>
                    <a:pt x="32" y="9312"/>
                  </a:cubicBezTo>
                  <a:lnTo>
                    <a:pt x="160" y="8384"/>
                  </a:lnTo>
                  <a:cubicBezTo>
                    <a:pt x="192" y="8096"/>
                    <a:pt x="384" y="7872"/>
                    <a:pt x="640" y="7744"/>
                  </a:cubicBezTo>
                  <a:cubicBezTo>
                    <a:pt x="1088" y="7552"/>
                    <a:pt x="1888" y="7232"/>
                    <a:pt x="2784" y="7008"/>
                  </a:cubicBezTo>
                  <a:cubicBezTo>
                    <a:pt x="2336" y="6496"/>
                    <a:pt x="1952" y="5664"/>
                    <a:pt x="1952" y="4224"/>
                  </a:cubicBezTo>
                  <a:cubicBezTo>
                    <a:pt x="1952" y="2048"/>
                    <a:pt x="3232" y="1600"/>
                    <a:pt x="4288" y="1600"/>
                  </a:cubicBezTo>
                  <a:cubicBezTo>
                    <a:pt x="5344" y="1600"/>
                    <a:pt x="6624" y="2048"/>
                    <a:pt x="6624" y="4224"/>
                  </a:cubicBezTo>
                  <a:cubicBezTo>
                    <a:pt x="6624" y="5664"/>
                    <a:pt x="6272" y="6528"/>
                    <a:pt x="5824" y="7008"/>
                  </a:cubicBezTo>
                  <a:cubicBezTo>
                    <a:pt x="6720" y="7200"/>
                    <a:pt x="7488" y="7520"/>
                    <a:pt x="7936" y="7744"/>
                  </a:cubicBezTo>
                  <a:cubicBezTo>
                    <a:pt x="8192" y="7872"/>
                    <a:pt x="8384" y="8096"/>
                    <a:pt x="8416" y="8384"/>
                  </a:cubicBezTo>
                  <a:lnTo>
                    <a:pt x="8544" y="9312"/>
                  </a:lnTo>
                  <a:cubicBezTo>
                    <a:pt x="8576" y="9536"/>
                    <a:pt x="8512" y="9792"/>
                    <a:pt x="8352" y="9952"/>
                  </a:cubicBezTo>
                  <a:cubicBezTo>
                    <a:pt x="8160" y="10144"/>
                    <a:pt x="7936" y="10240"/>
                    <a:pt x="7712" y="10240"/>
                  </a:cubicBezTo>
                  <a:close/>
                  <a:moveTo>
                    <a:pt x="4256" y="2272"/>
                  </a:moveTo>
                  <a:cubicBezTo>
                    <a:pt x="3072" y="2272"/>
                    <a:pt x="2560" y="2880"/>
                    <a:pt x="2560" y="4256"/>
                  </a:cubicBezTo>
                  <a:cubicBezTo>
                    <a:pt x="2560" y="6016"/>
                    <a:pt x="3136" y="6688"/>
                    <a:pt x="3648" y="6944"/>
                  </a:cubicBezTo>
                  <a:cubicBezTo>
                    <a:pt x="3776" y="7008"/>
                    <a:pt x="3840" y="7136"/>
                    <a:pt x="3808" y="7296"/>
                  </a:cubicBezTo>
                  <a:cubicBezTo>
                    <a:pt x="3776" y="7424"/>
                    <a:pt x="3680" y="7552"/>
                    <a:pt x="3552" y="7552"/>
                  </a:cubicBezTo>
                  <a:cubicBezTo>
                    <a:pt x="2432" y="7712"/>
                    <a:pt x="1312" y="8160"/>
                    <a:pt x="864" y="8352"/>
                  </a:cubicBezTo>
                  <a:cubicBezTo>
                    <a:pt x="800" y="8384"/>
                    <a:pt x="768" y="8416"/>
                    <a:pt x="768" y="8480"/>
                  </a:cubicBezTo>
                  <a:lnTo>
                    <a:pt x="640" y="9408"/>
                  </a:lnTo>
                  <a:cubicBezTo>
                    <a:pt x="640" y="9472"/>
                    <a:pt x="672" y="9536"/>
                    <a:pt x="672" y="9568"/>
                  </a:cubicBezTo>
                  <a:cubicBezTo>
                    <a:pt x="704" y="9600"/>
                    <a:pt x="736" y="9632"/>
                    <a:pt x="800" y="9632"/>
                  </a:cubicBezTo>
                  <a:lnTo>
                    <a:pt x="7680" y="9632"/>
                  </a:lnTo>
                  <a:cubicBezTo>
                    <a:pt x="7744" y="9632"/>
                    <a:pt x="7808" y="9600"/>
                    <a:pt x="7808" y="9568"/>
                  </a:cubicBezTo>
                  <a:cubicBezTo>
                    <a:pt x="7840" y="9536"/>
                    <a:pt x="7872" y="9504"/>
                    <a:pt x="7840" y="9408"/>
                  </a:cubicBezTo>
                  <a:lnTo>
                    <a:pt x="7712" y="8480"/>
                  </a:lnTo>
                  <a:cubicBezTo>
                    <a:pt x="7712" y="8416"/>
                    <a:pt x="7680" y="8352"/>
                    <a:pt x="7616" y="8352"/>
                  </a:cubicBezTo>
                  <a:cubicBezTo>
                    <a:pt x="7200" y="8160"/>
                    <a:pt x="6080" y="7712"/>
                    <a:pt x="4960" y="7552"/>
                  </a:cubicBezTo>
                  <a:cubicBezTo>
                    <a:pt x="4832" y="7520"/>
                    <a:pt x="4704" y="7424"/>
                    <a:pt x="4704" y="7296"/>
                  </a:cubicBezTo>
                  <a:cubicBezTo>
                    <a:pt x="4704" y="7168"/>
                    <a:pt x="4736" y="7008"/>
                    <a:pt x="4864" y="6944"/>
                  </a:cubicBezTo>
                  <a:cubicBezTo>
                    <a:pt x="5568" y="6592"/>
                    <a:pt x="5920" y="5664"/>
                    <a:pt x="5920" y="4256"/>
                  </a:cubicBezTo>
                  <a:cubicBezTo>
                    <a:pt x="5952" y="2880"/>
                    <a:pt x="5440" y="2272"/>
                    <a:pt x="4256" y="2272"/>
                  </a:cubicBezTo>
                  <a:close/>
                  <a:moveTo>
                    <a:pt x="10080" y="8640"/>
                  </a:moveTo>
                  <a:lnTo>
                    <a:pt x="9216" y="8640"/>
                  </a:lnTo>
                  <a:cubicBezTo>
                    <a:pt x="9024" y="8640"/>
                    <a:pt x="8896" y="8512"/>
                    <a:pt x="8896" y="8320"/>
                  </a:cubicBezTo>
                  <a:cubicBezTo>
                    <a:pt x="8896" y="8128"/>
                    <a:pt x="9024" y="8000"/>
                    <a:pt x="9216" y="8000"/>
                  </a:cubicBezTo>
                  <a:lnTo>
                    <a:pt x="10080" y="8000"/>
                  </a:lnTo>
                  <a:cubicBezTo>
                    <a:pt x="10144" y="8000"/>
                    <a:pt x="10208" y="7968"/>
                    <a:pt x="10208" y="7936"/>
                  </a:cubicBezTo>
                  <a:cubicBezTo>
                    <a:pt x="10240" y="7904"/>
                    <a:pt x="10272" y="7872"/>
                    <a:pt x="10240" y="7776"/>
                  </a:cubicBezTo>
                  <a:lnTo>
                    <a:pt x="10112" y="6848"/>
                  </a:lnTo>
                  <a:cubicBezTo>
                    <a:pt x="10112" y="6784"/>
                    <a:pt x="10048" y="6720"/>
                    <a:pt x="10016" y="6720"/>
                  </a:cubicBezTo>
                  <a:cubicBezTo>
                    <a:pt x="9600" y="6528"/>
                    <a:pt x="8480" y="6080"/>
                    <a:pt x="7360" y="5920"/>
                  </a:cubicBezTo>
                  <a:cubicBezTo>
                    <a:pt x="7232" y="5888"/>
                    <a:pt x="7104" y="5792"/>
                    <a:pt x="7104" y="5664"/>
                  </a:cubicBezTo>
                  <a:cubicBezTo>
                    <a:pt x="7104" y="5536"/>
                    <a:pt x="7136" y="5376"/>
                    <a:pt x="7264" y="5312"/>
                  </a:cubicBezTo>
                  <a:cubicBezTo>
                    <a:pt x="7968" y="4960"/>
                    <a:pt x="8320" y="4032"/>
                    <a:pt x="8320" y="2624"/>
                  </a:cubicBezTo>
                  <a:cubicBezTo>
                    <a:pt x="8320" y="1248"/>
                    <a:pt x="7808" y="640"/>
                    <a:pt x="6624" y="640"/>
                  </a:cubicBezTo>
                  <a:cubicBezTo>
                    <a:pt x="6016" y="640"/>
                    <a:pt x="5568" y="800"/>
                    <a:pt x="5312" y="1152"/>
                  </a:cubicBezTo>
                  <a:cubicBezTo>
                    <a:pt x="5216" y="1280"/>
                    <a:pt x="4992" y="1312"/>
                    <a:pt x="4864" y="1216"/>
                  </a:cubicBezTo>
                  <a:cubicBezTo>
                    <a:pt x="4736" y="1120"/>
                    <a:pt x="4704" y="896"/>
                    <a:pt x="4800" y="768"/>
                  </a:cubicBezTo>
                  <a:cubicBezTo>
                    <a:pt x="5184" y="256"/>
                    <a:pt x="5824" y="0"/>
                    <a:pt x="6624" y="0"/>
                  </a:cubicBezTo>
                  <a:cubicBezTo>
                    <a:pt x="7680" y="0"/>
                    <a:pt x="8960" y="448"/>
                    <a:pt x="8960" y="2624"/>
                  </a:cubicBezTo>
                  <a:cubicBezTo>
                    <a:pt x="8960" y="4064"/>
                    <a:pt x="8608" y="4928"/>
                    <a:pt x="8160" y="5408"/>
                  </a:cubicBezTo>
                  <a:cubicBezTo>
                    <a:pt x="9056" y="5600"/>
                    <a:pt x="9824" y="5920"/>
                    <a:pt x="10272" y="6144"/>
                  </a:cubicBezTo>
                  <a:cubicBezTo>
                    <a:pt x="10528" y="6272"/>
                    <a:pt x="10720" y="6496"/>
                    <a:pt x="10752" y="6784"/>
                  </a:cubicBezTo>
                  <a:lnTo>
                    <a:pt x="10880" y="7712"/>
                  </a:lnTo>
                  <a:cubicBezTo>
                    <a:pt x="10912" y="7936"/>
                    <a:pt x="10848" y="8192"/>
                    <a:pt x="10688" y="8384"/>
                  </a:cubicBezTo>
                  <a:cubicBezTo>
                    <a:pt x="10528" y="8576"/>
                    <a:pt x="10304" y="8640"/>
                    <a:pt x="10080" y="864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G8321 Black" panose="00000A05000000000000" pitchFamily="2" charset="0"/>
              </a:endParaRPr>
            </a:p>
          </p:txBody>
        </p:sp>
      </p:grpSp>
      <p:pic>
        <p:nvPicPr>
          <p:cNvPr id="5" name="图形 4"/>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4936808" y="1852936"/>
            <a:ext cx="2585207" cy="2545638"/>
          </a:xfrm>
          <a:prstGeom prst="rect">
            <a:avLst/>
          </a:prstGeom>
        </p:spPr>
      </p:pic>
      <p:sp>
        <p:nvSpPr>
          <p:cNvPr id="2" name="文本框 30"/>
          <p:cNvSpPr txBox="1"/>
          <p:nvPr>
            <p:custDataLst>
              <p:tags r:id="rId3"/>
            </p:custDataLst>
          </p:nvPr>
        </p:nvSpPr>
        <p:spPr>
          <a:xfrm>
            <a:off x="8182775" y="3190200"/>
            <a:ext cx="1904454" cy="590550"/>
          </a:xfrm>
          <a:prstGeom prst="rect">
            <a:avLst/>
          </a:prstGeom>
          <a:noFill/>
        </p:spPr>
        <p:txBody>
          <a:bodyPr vert="horz" wrap="square" lIns="0" tIns="0" rIns="0" bIns="0" rtlCol="0" anchor="t" anchorCtr="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just">
              <a:lnSpc>
                <a:spcPct val="80000"/>
              </a:lnSpc>
              <a:buClrTx/>
              <a:buSzTx/>
              <a:buFontTx/>
            </a:pPr>
            <a:r>
              <a:rPr lang="en-US" altLang="zh-CN" sz="4800" b="1" dirty="0">
                <a:solidFill>
                  <a:schemeClr val="accent3"/>
                </a:solidFill>
                <a:effectLst/>
                <a:latin typeface="G8321 Black" panose="00000A05000000000000" pitchFamily="2" charset="0"/>
                <a:ea typeface="G8321 Black" panose="00000A05000000000000" pitchFamily="2" charset="0"/>
                <a:cs typeface="G8321 Black" panose="00000A05000000000000" pitchFamily="2" charset="0"/>
                <a:sym typeface="+mn-ea"/>
              </a:rPr>
              <a:t>05</a:t>
            </a:r>
            <a:endParaRPr lang="en-US" altLang="zh-CN" sz="4800" b="1" dirty="0">
              <a:solidFill>
                <a:schemeClr val="accent3"/>
              </a:solidFill>
              <a:effectLst/>
              <a:latin typeface="G8321 Black" panose="00000A05000000000000" pitchFamily="2" charset="0"/>
              <a:ea typeface="G8321 Black" panose="00000A05000000000000" pitchFamily="2" charset="0"/>
              <a:cs typeface="G8321 Black" panose="00000A05000000000000" pitchFamily="2" charset="0"/>
              <a:sym typeface="+mn-ea"/>
            </a:endParaRPr>
          </a:p>
        </p:txBody>
      </p:sp>
      <p:sp>
        <p:nvSpPr>
          <p:cNvPr id="3" name="文本框 27"/>
          <p:cNvSpPr txBox="1"/>
          <p:nvPr>
            <p:custDataLst>
              <p:tags r:id="rId4"/>
            </p:custDataLst>
          </p:nvPr>
        </p:nvSpPr>
        <p:spPr>
          <a:xfrm flipH="1">
            <a:off x="8063885" y="3719155"/>
            <a:ext cx="3765550" cy="572135"/>
          </a:xfrm>
          <a:prstGeom prst="roundRect">
            <a:avLst/>
          </a:prstGeom>
          <a:solidFill>
            <a:schemeClr val="accent2"/>
          </a:solidFill>
          <a:ln w="9525">
            <a:noFill/>
            <a:miter/>
          </a:ln>
          <a:effectLst>
            <a:outerShdw sx="999" sy="999" algn="ctr" rotWithShape="0">
              <a:srgbClr val="000000"/>
            </a:outerShdw>
          </a:effectLst>
        </p:spPr>
        <p:txBody>
          <a:bodyPr wrap="square" lIns="71755" tIns="0" rIns="0" bIns="0"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just">
              <a:buClrTx/>
              <a:buSzTx/>
              <a:buFontTx/>
            </a:pPr>
            <a:r>
              <a:rPr lang="en-US" altLang="zh-CN" sz="2000" dirty="0">
                <a:solidFill>
                  <a:schemeClr val="bg1"/>
                </a:solidFill>
                <a:latin typeface="G8321 Black" panose="00000A05000000000000" pitchFamily="2" charset="0"/>
                <a:ea typeface="G8321 Black" panose="00000A05000000000000" pitchFamily="2" charset="0"/>
                <a:cs typeface="Manrope SemiBold" charset="0"/>
                <a:sym typeface="G8321 Black" panose="00000A05000000000000" pitchFamily="2" charset="0"/>
              </a:rPr>
              <a:t>Ulangi langkah” 2-4</a:t>
            </a:r>
            <a:endParaRPr lang="en-US" altLang="zh-CN" sz="2000" dirty="0">
              <a:solidFill>
                <a:schemeClr val="bg1"/>
              </a:solidFill>
              <a:latin typeface="G8321 Black" panose="00000A05000000000000" pitchFamily="2" charset="0"/>
              <a:ea typeface="G8321 Black" panose="00000A05000000000000" pitchFamily="2" charset="0"/>
              <a:cs typeface="Manrope SemiBold" charset="0"/>
              <a:sym typeface="G8321 Black" panose="00000A05000000000000" pitchFamily="2" charset="0"/>
            </a:endParaRPr>
          </a:p>
        </p:txBody>
      </p:sp>
      <p:sp>
        <p:nvSpPr>
          <p:cNvPr id="6" name="文本框 22"/>
          <p:cNvSpPr txBox="1"/>
          <p:nvPr>
            <p:custDataLst>
              <p:tags r:id="rId5"/>
            </p:custDataLst>
          </p:nvPr>
        </p:nvSpPr>
        <p:spPr>
          <a:xfrm flipH="1">
            <a:off x="8128000" y="4291330"/>
            <a:ext cx="3959860" cy="368300"/>
          </a:xfrm>
          <a:prstGeom prst="rect">
            <a:avLst/>
          </a:prstGeom>
          <a:noFill/>
          <a:ln w="9525">
            <a:noFill/>
            <a:miter/>
          </a:ln>
          <a:effectLst>
            <a:outerShdw sx="999" sy="999" algn="ctr" rotWithShape="0">
              <a:srgbClr val="000000"/>
            </a:outerShdw>
          </a:effectLst>
        </p:spPr>
        <p:txBody>
          <a:bodyPr wrap="square" lIns="0" tIns="45720" rIns="0" bIns="45720"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nSpc>
                <a:spcPct val="150000"/>
              </a:lnSpc>
              <a:spcBef>
                <a:spcPts val="600"/>
              </a:spcBef>
              <a:spcAft>
                <a:spcPts val="600"/>
              </a:spcAft>
              <a:buClrTx/>
              <a:buSzTx/>
              <a:buFontTx/>
            </a:pPr>
            <a:r>
              <a:rPr lang="en-US" altLang="zh-CN" sz="1200" dirty="0">
                <a:solidFill>
                  <a:schemeClr val="tx1">
                    <a:lumMod val="75000"/>
                    <a:lumOff val="25000"/>
                  </a:schemeClr>
                </a:solidFill>
                <a:latin typeface="Manrope SemiBold" charset="0"/>
                <a:ea typeface="Manrope SemiBold" charset="0"/>
                <a:cs typeface="Manrope SemiBold" charset="0"/>
                <a:sym typeface="G8321 Black" panose="00000A05000000000000" pitchFamily="2" charset="0"/>
              </a:rPr>
              <a:t>Ulangi proses ini sampai semua simpul telah diproses</a:t>
            </a:r>
            <a:endParaRPr lang="en-US" altLang="zh-CN" sz="1200" dirty="0">
              <a:solidFill>
                <a:schemeClr val="tx1">
                  <a:lumMod val="75000"/>
                  <a:lumOff val="25000"/>
                </a:schemeClr>
              </a:solidFill>
              <a:latin typeface="Manrope SemiBold" charset="0"/>
              <a:ea typeface="Manrope SemiBold" charset="0"/>
              <a:cs typeface="Manrope SemiBold" charset="0"/>
              <a:sym typeface="G8321 Black" panose="00000A05000000000000" pitchFamily="2" charset="0"/>
            </a:endParaRPr>
          </a:p>
        </p:txBody>
      </p:sp>
      <p:sp>
        <p:nvSpPr>
          <p:cNvPr id="7" name="文本框 30"/>
          <p:cNvSpPr txBox="1"/>
          <p:nvPr>
            <p:custDataLst>
              <p:tags r:id="rId6"/>
            </p:custDataLst>
          </p:nvPr>
        </p:nvSpPr>
        <p:spPr>
          <a:xfrm>
            <a:off x="6785140" y="4512270"/>
            <a:ext cx="1904454" cy="590550"/>
          </a:xfrm>
          <a:prstGeom prst="rect">
            <a:avLst/>
          </a:prstGeom>
          <a:noFill/>
        </p:spPr>
        <p:txBody>
          <a:bodyPr vert="horz" wrap="square" lIns="0" tIns="0" rIns="0" bIns="0" rtlCol="0" anchor="t" anchorCtr="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just">
              <a:lnSpc>
                <a:spcPct val="80000"/>
              </a:lnSpc>
              <a:buClrTx/>
              <a:buSzTx/>
              <a:buFontTx/>
            </a:pPr>
            <a:r>
              <a:rPr lang="en-US" altLang="zh-CN" sz="4800" b="1" dirty="0">
                <a:solidFill>
                  <a:schemeClr val="accent3"/>
                </a:solidFill>
                <a:effectLst/>
                <a:latin typeface="G8321 Black" panose="00000A05000000000000" pitchFamily="2" charset="0"/>
                <a:ea typeface="G8321 Black" panose="00000A05000000000000" pitchFamily="2" charset="0"/>
                <a:cs typeface="G8321 Black" panose="00000A05000000000000" pitchFamily="2" charset="0"/>
                <a:sym typeface="+mn-ea"/>
              </a:rPr>
              <a:t>06</a:t>
            </a:r>
            <a:endParaRPr lang="en-US" altLang="zh-CN" sz="4800" b="1" dirty="0">
              <a:solidFill>
                <a:schemeClr val="accent3"/>
              </a:solidFill>
              <a:effectLst/>
              <a:latin typeface="G8321 Black" panose="00000A05000000000000" pitchFamily="2" charset="0"/>
              <a:ea typeface="G8321 Black" panose="00000A05000000000000" pitchFamily="2" charset="0"/>
              <a:cs typeface="G8321 Black" panose="00000A05000000000000" pitchFamily="2" charset="0"/>
              <a:sym typeface="+mn-ea"/>
            </a:endParaRPr>
          </a:p>
        </p:txBody>
      </p:sp>
      <p:sp>
        <p:nvSpPr>
          <p:cNvPr id="8" name="文本框 27"/>
          <p:cNvSpPr txBox="1"/>
          <p:nvPr>
            <p:custDataLst>
              <p:tags r:id="rId7"/>
            </p:custDataLst>
          </p:nvPr>
        </p:nvSpPr>
        <p:spPr>
          <a:xfrm flipH="1">
            <a:off x="6784975" y="5048885"/>
            <a:ext cx="1299845" cy="572135"/>
          </a:xfrm>
          <a:prstGeom prst="roundRect">
            <a:avLst/>
          </a:prstGeom>
          <a:solidFill>
            <a:schemeClr val="accent2"/>
          </a:solidFill>
          <a:ln w="9525">
            <a:noFill/>
            <a:miter/>
          </a:ln>
          <a:effectLst>
            <a:outerShdw sx="999" sy="999" algn="ctr" rotWithShape="0">
              <a:srgbClr val="000000"/>
            </a:outerShdw>
          </a:effectLst>
        </p:spPr>
        <p:txBody>
          <a:bodyPr wrap="square" lIns="71755" tIns="0" rIns="0" bIns="0"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just">
              <a:buClrTx/>
              <a:buSzTx/>
              <a:buFontTx/>
            </a:pPr>
            <a:r>
              <a:rPr lang="en-US" altLang="zh-CN" sz="2000" dirty="0">
                <a:solidFill>
                  <a:schemeClr val="bg1"/>
                </a:solidFill>
                <a:latin typeface="G8321 Black" panose="00000A05000000000000" pitchFamily="2" charset="0"/>
                <a:ea typeface="G8321 Black" panose="00000A05000000000000" pitchFamily="2" charset="0"/>
                <a:cs typeface="Manrope SemiBold" charset="0"/>
                <a:sym typeface="G8321 Black" panose="00000A05000000000000" pitchFamily="2" charset="0"/>
              </a:rPr>
              <a:t>Hasil</a:t>
            </a:r>
            <a:endParaRPr lang="en-US" altLang="zh-CN" sz="2000" dirty="0">
              <a:solidFill>
                <a:schemeClr val="bg1"/>
              </a:solidFill>
              <a:latin typeface="G8321 Black" panose="00000A05000000000000" pitchFamily="2" charset="0"/>
              <a:ea typeface="G8321 Black" panose="00000A05000000000000" pitchFamily="2" charset="0"/>
              <a:cs typeface="Manrope SemiBold" charset="0"/>
              <a:sym typeface="G8321 Black" panose="00000A05000000000000" pitchFamily="2" charset="0"/>
            </a:endParaRPr>
          </a:p>
        </p:txBody>
      </p:sp>
      <p:sp>
        <p:nvSpPr>
          <p:cNvPr id="9" name="文本框 22"/>
          <p:cNvSpPr txBox="1"/>
          <p:nvPr>
            <p:custDataLst>
              <p:tags r:id="rId8"/>
            </p:custDataLst>
          </p:nvPr>
        </p:nvSpPr>
        <p:spPr>
          <a:xfrm flipH="1">
            <a:off x="6784975" y="5662295"/>
            <a:ext cx="3959860" cy="922020"/>
          </a:xfrm>
          <a:prstGeom prst="rect">
            <a:avLst/>
          </a:prstGeom>
          <a:noFill/>
          <a:ln w="9525">
            <a:noFill/>
            <a:miter/>
          </a:ln>
          <a:effectLst>
            <a:outerShdw sx="999" sy="999" algn="ctr" rotWithShape="0">
              <a:srgbClr val="000000"/>
            </a:outerShdw>
          </a:effectLst>
        </p:spPr>
        <p:txBody>
          <a:bodyPr wrap="square" lIns="0" tIns="45720" rIns="0" bIns="45720"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nSpc>
                <a:spcPct val="150000"/>
              </a:lnSpc>
              <a:spcBef>
                <a:spcPts val="600"/>
              </a:spcBef>
              <a:spcAft>
                <a:spcPts val="600"/>
              </a:spcAft>
              <a:buClrTx/>
              <a:buSzTx/>
              <a:buFontTx/>
            </a:pPr>
            <a:r>
              <a:rPr lang="en-US" altLang="zh-CN" sz="1200" dirty="0">
                <a:solidFill>
                  <a:schemeClr val="tx1">
                    <a:lumMod val="75000"/>
                    <a:lumOff val="25000"/>
                  </a:schemeClr>
                </a:solidFill>
                <a:latin typeface="Manrope SemiBold" charset="0"/>
                <a:ea typeface="Manrope SemiBold" charset="0"/>
                <a:cs typeface="Manrope SemiBold" charset="0"/>
                <a:sym typeface="G8321 Black" panose="00000A05000000000000" pitchFamily="2" charset="0"/>
              </a:rPr>
              <a:t>Setelah semua simpul telah diproses, jalur terpendek dari simpul awal ke semua simpul lainnya telah ditemukan</a:t>
            </a:r>
            <a:endParaRPr lang="en-US" altLang="zh-CN" sz="1200" dirty="0">
              <a:solidFill>
                <a:schemeClr val="tx1">
                  <a:lumMod val="75000"/>
                  <a:lumOff val="25000"/>
                </a:schemeClr>
              </a:solidFill>
              <a:latin typeface="Manrope SemiBold" charset="0"/>
              <a:ea typeface="Manrope SemiBold" charset="0"/>
              <a:cs typeface="Manrope SemiBold" charset="0"/>
              <a:sym typeface="G8321 Black" panose="00000A05000000000000" pitchFamily="2" charset="0"/>
            </a:endParaRPr>
          </a:p>
        </p:txBody>
      </p:sp>
    </p:spTree>
    <p:custDataLst>
      <p:tags r:id="rId9"/>
    </p:custDataLst>
  </p:cSld>
  <p:clrMapOvr>
    <a:masterClrMapping/>
  </p:clrMapOvr>
  <mc:AlternateContent xmlns:mc="http://schemas.openxmlformats.org/markup-compatibility/2006">
    <mc:Choice xmlns:p14="http://schemas.microsoft.com/office/powerpoint/2010/main" Requires="p14">
      <p:transition spd="slow" p14:dur="1000">
        <p:wipe/>
      </p:transition>
    </mc:Choice>
    <mc:Fallback>
      <p:transition spd="slow">
        <p:wip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0" y="0"/>
            <a:ext cx="12192000" cy="6858000"/>
          </a:xfrm>
          <a:prstGeom prst="rect">
            <a:avLst/>
          </a:prstGeom>
          <a:solidFill>
            <a:srgbClr val="FD9B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G8321 Black" panose="00000A05000000000000" pitchFamily="2" charset="0"/>
            </a:endParaRPr>
          </a:p>
        </p:txBody>
      </p:sp>
      <p:grpSp>
        <p:nvGrpSpPr>
          <p:cNvPr id="14" name="组合 13"/>
          <p:cNvGrpSpPr/>
          <p:nvPr/>
        </p:nvGrpSpPr>
        <p:grpSpPr>
          <a:xfrm>
            <a:off x="0" y="0"/>
            <a:ext cx="12192000" cy="6858000"/>
            <a:chOff x="0" y="0"/>
            <a:chExt cx="12192000" cy="6858000"/>
          </a:xfrm>
          <a:solidFill>
            <a:srgbClr val="FDB291"/>
          </a:solidFill>
        </p:grpSpPr>
        <p:pic>
          <p:nvPicPr>
            <p:cNvPr id="12" name="图形 11"/>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0" y="0"/>
              <a:ext cx="6126633" cy="6858000"/>
            </a:xfrm>
            <a:prstGeom prst="rect">
              <a:avLst/>
            </a:prstGeom>
          </p:spPr>
        </p:pic>
        <p:pic>
          <p:nvPicPr>
            <p:cNvPr id="13" name="图形 12"/>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6187899" y="0"/>
              <a:ext cx="6004101" cy="6858000"/>
            </a:xfrm>
            <a:prstGeom prst="rect">
              <a:avLst/>
            </a:prstGeom>
          </p:spPr>
        </p:pic>
      </p:grpSp>
      <p:sp>
        <p:nvSpPr>
          <p:cNvPr id="16" name="矩形: 圆角 15"/>
          <p:cNvSpPr/>
          <p:nvPr/>
        </p:nvSpPr>
        <p:spPr>
          <a:xfrm>
            <a:off x="438150" y="406400"/>
            <a:ext cx="11315700" cy="6045200"/>
          </a:xfrm>
          <a:prstGeom prst="roundRect">
            <a:avLst>
              <a:gd name="adj" fmla="val 7037"/>
            </a:avLst>
          </a:prstGeom>
          <a:solidFill>
            <a:srgbClr val="F7F5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G8321 Black" panose="00000A05000000000000" pitchFamily="2" charset="0"/>
            </a:endParaRPr>
          </a:p>
        </p:txBody>
      </p:sp>
      <p:grpSp>
        <p:nvGrpSpPr>
          <p:cNvPr id="22" name="组合 21"/>
          <p:cNvGrpSpPr/>
          <p:nvPr/>
        </p:nvGrpSpPr>
        <p:grpSpPr>
          <a:xfrm>
            <a:off x="674914" y="685403"/>
            <a:ext cx="10842172" cy="5487194"/>
            <a:chOff x="674914" y="653449"/>
            <a:chExt cx="10842172" cy="5487194"/>
          </a:xfrm>
        </p:grpSpPr>
        <p:pic>
          <p:nvPicPr>
            <p:cNvPr id="19" name="图形 18"/>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74914" y="5878705"/>
              <a:ext cx="261938" cy="261938"/>
            </a:xfrm>
            <a:prstGeom prst="rect">
              <a:avLst/>
            </a:prstGeom>
          </p:spPr>
        </p:pic>
        <p:pic>
          <p:nvPicPr>
            <p:cNvPr id="21" name="图形 20"/>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097986" y="653449"/>
              <a:ext cx="419100" cy="95250"/>
            </a:xfrm>
            <a:prstGeom prst="rect">
              <a:avLst/>
            </a:prstGeom>
          </p:spPr>
        </p:pic>
      </p:grpSp>
      <p:sp>
        <p:nvSpPr>
          <p:cNvPr id="73" name="椭圆 72"/>
          <p:cNvSpPr/>
          <p:nvPr>
            <p:custDataLst>
              <p:tags r:id="rId7"/>
            </p:custDataLst>
          </p:nvPr>
        </p:nvSpPr>
        <p:spPr>
          <a:xfrm>
            <a:off x="675005" y="2603500"/>
            <a:ext cx="1257935" cy="1217930"/>
          </a:xfrm>
          <a:prstGeom prst="ellipse">
            <a:avLst/>
          </a:prstGeom>
          <a:solidFill>
            <a:srgbClr val="F58C6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anrope SemiBold" charset="0"/>
            </a:endParaRPr>
          </a:p>
        </p:txBody>
      </p:sp>
      <p:cxnSp>
        <p:nvCxnSpPr>
          <p:cNvPr id="2" name="Straight Connector 1"/>
          <p:cNvCxnSpPr>
            <a:stCxn id="73" idx="2"/>
            <a:endCxn id="73" idx="6"/>
          </p:cNvCxnSpPr>
          <p:nvPr/>
        </p:nvCxnSpPr>
        <p:spPr>
          <a:xfrm>
            <a:off x="675005" y="3212465"/>
            <a:ext cx="1257935" cy="0"/>
          </a:xfrm>
          <a:prstGeom prst="line">
            <a:avLst/>
          </a:prstGeom>
          <a:ln w="31750">
            <a:gradFill>
              <a:gsLst>
                <a:gs pos="0">
                  <a:prstClr val="black">
                    <a:hueOff val="-4200000"/>
                  </a:prstClr>
                </a:gs>
                <a:gs pos="100000">
                  <a:prstClr val="black"/>
                </a:gs>
              </a:gsLst>
            </a:gradFill>
          </a:ln>
        </p:spPr>
        <p:style>
          <a:lnRef idx="0">
            <a:srgbClr val="FFFFFF"/>
          </a:lnRef>
          <a:fillRef idx="0">
            <a:srgbClr val="FFFFFF"/>
          </a:fillRef>
          <a:effectRef idx="0">
            <a:srgbClr val="FFFFFF"/>
          </a:effectRef>
          <a:fontRef idx="minor">
            <a:schemeClr val="tx1"/>
          </a:fontRef>
        </p:style>
      </p:cxnSp>
      <p:cxnSp>
        <p:nvCxnSpPr>
          <p:cNvPr id="3" name="Straight Connector 2"/>
          <p:cNvCxnSpPr>
            <a:endCxn id="73" idx="4"/>
          </p:cNvCxnSpPr>
          <p:nvPr>
            <p:custDataLst>
              <p:tags r:id="rId8"/>
            </p:custDataLst>
          </p:nvPr>
        </p:nvCxnSpPr>
        <p:spPr>
          <a:xfrm>
            <a:off x="1294765" y="3206750"/>
            <a:ext cx="9525" cy="614680"/>
          </a:xfrm>
          <a:prstGeom prst="line">
            <a:avLst/>
          </a:prstGeom>
          <a:ln w="31750">
            <a:gradFill>
              <a:gsLst>
                <a:gs pos="0">
                  <a:prstClr val="black">
                    <a:hueOff val="-4200000"/>
                  </a:prstClr>
                </a:gs>
                <a:gs pos="100000">
                  <a:prstClr val="black"/>
                </a:gs>
              </a:gsLst>
            </a:gradFill>
          </a:ln>
        </p:spPr>
        <p:style>
          <a:lnRef idx="0">
            <a:srgbClr val="FFFFFF"/>
          </a:lnRef>
          <a:fillRef idx="0">
            <a:srgbClr val="FFFFFF"/>
          </a:fillRef>
          <a:effectRef idx="0">
            <a:srgbClr val="FFFFFF"/>
          </a:effectRef>
          <a:fontRef idx="minor">
            <a:schemeClr val="tx1"/>
          </a:fontRef>
        </p:style>
      </p:cxnSp>
      <p:sp>
        <p:nvSpPr>
          <p:cNvPr id="4" name="椭圆 72"/>
          <p:cNvSpPr/>
          <p:nvPr>
            <p:custDataLst>
              <p:tags r:id="rId9"/>
            </p:custDataLst>
          </p:nvPr>
        </p:nvSpPr>
        <p:spPr>
          <a:xfrm>
            <a:off x="3091815" y="4235450"/>
            <a:ext cx="1363345" cy="1287145"/>
          </a:xfrm>
          <a:prstGeom prst="ellipse">
            <a:avLst/>
          </a:prstGeom>
          <a:solidFill>
            <a:srgbClr val="F58C6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anrope SemiBold" charset="0"/>
            </a:endParaRPr>
          </a:p>
        </p:txBody>
      </p:sp>
      <p:sp>
        <p:nvSpPr>
          <p:cNvPr id="6" name="椭圆 72"/>
          <p:cNvSpPr/>
          <p:nvPr>
            <p:custDataLst>
              <p:tags r:id="rId10"/>
            </p:custDataLst>
          </p:nvPr>
        </p:nvSpPr>
        <p:spPr>
          <a:xfrm>
            <a:off x="2599690" y="992505"/>
            <a:ext cx="1304290" cy="1209040"/>
          </a:xfrm>
          <a:prstGeom prst="ellipse">
            <a:avLst/>
          </a:prstGeom>
          <a:solidFill>
            <a:srgbClr val="F58C6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anrope SemiBold" charset="0"/>
            </a:endParaRPr>
          </a:p>
        </p:txBody>
      </p:sp>
      <p:sp>
        <p:nvSpPr>
          <p:cNvPr id="7" name="椭圆 72"/>
          <p:cNvSpPr/>
          <p:nvPr>
            <p:custDataLst>
              <p:tags r:id="rId11"/>
            </p:custDataLst>
          </p:nvPr>
        </p:nvSpPr>
        <p:spPr>
          <a:xfrm>
            <a:off x="7123430" y="1611630"/>
            <a:ext cx="1474470" cy="1426210"/>
          </a:xfrm>
          <a:prstGeom prst="ellipse">
            <a:avLst/>
          </a:prstGeom>
          <a:solidFill>
            <a:srgbClr val="F58C6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anrope SemiBold" charset="0"/>
            </a:endParaRPr>
          </a:p>
        </p:txBody>
      </p:sp>
      <p:sp>
        <p:nvSpPr>
          <p:cNvPr id="8" name="椭圆 72"/>
          <p:cNvSpPr/>
          <p:nvPr>
            <p:custDataLst>
              <p:tags r:id="rId12"/>
            </p:custDataLst>
          </p:nvPr>
        </p:nvSpPr>
        <p:spPr>
          <a:xfrm>
            <a:off x="5648960" y="4225290"/>
            <a:ext cx="1320800" cy="1297305"/>
          </a:xfrm>
          <a:prstGeom prst="ellipse">
            <a:avLst/>
          </a:prstGeom>
          <a:solidFill>
            <a:srgbClr val="F58C6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anrope SemiBold" charset="0"/>
            </a:endParaRPr>
          </a:p>
        </p:txBody>
      </p:sp>
      <p:cxnSp>
        <p:nvCxnSpPr>
          <p:cNvPr id="9" name="Straight Connector 8"/>
          <p:cNvCxnSpPr/>
          <p:nvPr>
            <p:custDataLst>
              <p:tags r:id="rId13"/>
            </p:custDataLst>
          </p:nvPr>
        </p:nvCxnSpPr>
        <p:spPr>
          <a:xfrm>
            <a:off x="7123430" y="2324735"/>
            <a:ext cx="1474470" cy="0"/>
          </a:xfrm>
          <a:prstGeom prst="line">
            <a:avLst/>
          </a:prstGeom>
          <a:ln w="31750">
            <a:gradFill>
              <a:gsLst>
                <a:gs pos="0">
                  <a:prstClr val="black">
                    <a:hueOff val="-4200000"/>
                  </a:prstClr>
                </a:gs>
                <a:gs pos="100000">
                  <a:prstClr val="black"/>
                </a:gs>
              </a:gsLst>
            </a:gradFill>
          </a:ln>
        </p:spPr>
        <p:style>
          <a:lnRef idx="0">
            <a:srgbClr val="FFFFFF"/>
          </a:lnRef>
          <a:fillRef idx="0">
            <a:srgbClr val="FFFFFF"/>
          </a:fillRef>
          <a:effectRef idx="0">
            <a:srgbClr val="FFFFFF"/>
          </a:effectRef>
          <a:fontRef idx="minor">
            <a:schemeClr val="tx1"/>
          </a:fontRef>
        </p:style>
      </p:cxnSp>
      <p:cxnSp>
        <p:nvCxnSpPr>
          <p:cNvPr id="10" name="Straight Connector 9"/>
          <p:cNvCxnSpPr>
            <a:stCxn id="6" idx="2"/>
          </p:cNvCxnSpPr>
          <p:nvPr>
            <p:custDataLst>
              <p:tags r:id="rId14"/>
            </p:custDataLst>
          </p:nvPr>
        </p:nvCxnSpPr>
        <p:spPr>
          <a:xfrm>
            <a:off x="2599690" y="1597025"/>
            <a:ext cx="1304290" cy="14605"/>
          </a:xfrm>
          <a:prstGeom prst="line">
            <a:avLst/>
          </a:prstGeom>
          <a:ln w="31750">
            <a:gradFill>
              <a:gsLst>
                <a:gs pos="0">
                  <a:prstClr val="black">
                    <a:hueOff val="-4200000"/>
                  </a:prstClr>
                </a:gs>
                <a:gs pos="100000">
                  <a:prstClr val="black"/>
                </a:gs>
              </a:gsLst>
            </a:gradFill>
          </a:ln>
        </p:spPr>
        <p:style>
          <a:lnRef idx="0">
            <a:srgbClr val="FFFFFF"/>
          </a:lnRef>
          <a:fillRef idx="0">
            <a:srgbClr val="FFFFFF"/>
          </a:fillRef>
          <a:effectRef idx="0">
            <a:srgbClr val="FFFFFF"/>
          </a:effectRef>
          <a:fontRef idx="minor">
            <a:schemeClr val="tx1"/>
          </a:fontRef>
        </p:style>
      </p:cxnSp>
      <p:cxnSp>
        <p:nvCxnSpPr>
          <p:cNvPr id="15" name="Straight Connector 14"/>
          <p:cNvCxnSpPr>
            <a:endCxn id="8" idx="6"/>
          </p:cNvCxnSpPr>
          <p:nvPr>
            <p:custDataLst>
              <p:tags r:id="rId15"/>
            </p:custDataLst>
          </p:nvPr>
        </p:nvCxnSpPr>
        <p:spPr>
          <a:xfrm flipV="1">
            <a:off x="5648960" y="4874260"/>
            <a:ext cx="1320800" cy="20320"/>
          </a:xfrm>
          <a:prstGeom prst="line">
            <a:avLst/>
          </a:prstGeom>
          <a:ln w="31750">
            <a:gradFill>
              <a:gsLst>
                <a:gs pos="0">
                  <a:prstClr val="black">
                    <a:hueOff val="-4200000"/>
                  </a:prstClr>
                </a:gs>
                <a:gs pos="100000">
                  <a:prstClr val="black"/>
                </a:gs>
              </a:gsLst>
            </a:gradFill>
          </a:ln>
        </p:spPr>
        <p:style>
          <a:lnRef idx="0">
            <a:srgbClr val="FFFFFF"/>
          </a:lnRef>
          <a:fillRef idx="0">
            <a:srgbClr val="FFFFFF"/>
          </a:fillRef>
          <a:effectRef idx="0">
            <a:srgbClr val="FFFFFF"/>
          </a:effectRef>
          <a:fontRef idx="minor">
            <a:schemeClr val="tx1"/>
          </a:fontRef>
        </p:style>
      </p:cxnSp>
      <p:cxnSp>
        <p:nvCxnSpPr>
          <p:cNvPr id="17" name="Straight Connector 16"/>
          <p:cNvCxnSpPr/>
          <p:nvPr>
            <p:custDataLst>
              <p:tags r:id="rId16"/>
            </p:custDataLst>
          </p:nvPr>
        </p:nvCxnSpPr>
        <p:spPr>
          <a:xfrm>
            <a:off x="3075305" y="4878705"/>
            <a:ext cx="1402080" cy="15875"/>
          </a:xfrm>
          <a:prstGeom prst="line">
            <a:avLst/>
          </a:prstGeom>
          <a:ln w="31750">
            <a:gradFill>
              <a:gsLst>
                <a:gs pos="0">
                  <a:prstClr val="black">
                    <a:hueOff val="-4200000"/>
                  </a:prstClr>
                </a:gs>
                <a:gs pos="100000">
                  <a:prstClr val="black"/>
                </a:gs>
              </a:gsLst>
            </a:gradFill>
          </a:ln>
        </p:spPr>
        <p:style>
          <a:lnRef idx="0">
            <a:srgbClr val="FFFFFF"/>
          </a:lnRef>
          <a:fillRef idx="0">
            <a:srgbClr val="FFFFFF"/>
          </a:fillRef>
          <a:effectRef idx="0">
            <a:srgbClr val="FFFFFF"/>
          </a:effectRef>
          <a:fontRef idx="minor">
            <a:schemeClr val="tx1"/>
          </a:fontRef>
        </p:style>
      </p:cxnSp>
      <p:cxnSp>
        <p:nvCxnSpPr>
          <p:cNvPr id="18" name="Straight Connector 17"/>
          <p:cNvCxnSpPr/>
          <p:nvPr>
            <p:custDataLst>
              <p:tags r:id="rId17"/>
            </p:custDataLst>
          </p:nvPr>
        </p:nvCxnSpPr>
        <p:spPr>
          <a:xfrm flipH="1">
            <a:off x="7860665" y="2324735"/>
            <a:ext cx="10160" cy="727710"/>
          </a:xfrm>
          <a:prstGeom prst="line">
            <a:avLst/>
          </a:prstGeom>
        </p:spPr>
        <p:style>
          <a:lnRef idx="2">
            <a:prstClr val="black"/>
          </a:lnRef>
          <a:fillRef idx="0">
            <a:prstClr val="black"/>
          </a:fillRef>
          <a:effectRef idx="1">
            <a:prstClr val="black"/>
          </a:effectRef>
          <a:fontRef idx="minor">
            <a:schemeClr val="tx1"/>
          </a:fontRef>
        </p:style>
      </p:cxnSp>
      <p:cxnSp>
        <p:nvCxnSpPr>
          <p:cNvPr id="20" name="Straight Connector 19"/>
          <p:cNvCxnSpPr/>
          <p:nvPr>
            <p:custDataLst>
              <p:tags r:id="rId18"/>
            </p:custDataLst>
          </p:nvPr>
        </p:nvCxnSpPr>
        <p:spPr>
          <a:xfrm>
            <a:off x="6353810" y="4894580"/>
            <a:ext cx="4445" cy="637540"/>
          </a:xfrm>
          <a:prstGeom prst="line">
            <a:avLst/>
          </a:prstGeom>
          <a:ln w="31750">
            <a:gradFill>
              <a:gsLst>
                <a:gs pos="0">
                  <a:prstClr val="black">
                    <a:hueOff val="-4200000"/>
                  </a:prstClr>
                </a:gs>
                <a:gs pos="100000">
                  <a:prstClr val="black"/>
                </a:gs>
              </a:gsLst>
            </a:gradFill>
          </a:ln>
        </p:spPr>
        <p:style>
          <a:lnRef idx="0">
            <a:srgbClr val="FFFFFF"/>
          </a:lnRef>
          <a:fillRef idx="0">
            <a:srgbClr val="FFFFFF"/>
          </a:fillRef>
          <a:effectRef idx="0">
            <a:srgbClr val="FFFFFF"/>
          </a:effectRef>
          <a:fontRef idx="minor">
            <a:schemeClr val="tx1"/>
          </a:fontRef>
        </p:style>
      </p:cxnSp>
      <p:cxnSp>
        <p:nvCxnSpPr>
          <p:cNvPr id="23" name="Straight Connector 22"/>
          <p:cNvCxnSpPr/>
          <p:nvPr>
            <p:custDataLst>
              <p:tags r:id="rId19"/>
            </p:custDataLst>
          </p:nvPr>
        </p:nvCxnSpPr>
        <p:spPr>
          <a:xfrm>
            <a:off x="3760470" y="4878705"/>
            <a:ext cx="13335" cy="643890"/>
          </a:xfrm>
          <a:prstGeom prst="line">
            <a:avLst/>
          </a:prstGeom>
          <a:ln w="31750">
            <a:gradFill>
              <a:gsLst>
                <a:gs pos="0">
                  <a:prstClr val="black">
                    <a:hueOff val="-4200000"/>
                  </a:prstClr>
                </a:gs>
                <a:gs pos="100000">
                  <a:prstClr val="black"/>
                </a:gs>
              </a:gsLst>
            </a:gradFill>
          </a:ln>
        </p:spPr>
        <p:style>
          <a:lnRef idx="0">
            <a:srgbClr val="FFFFFF"/>
          </a:lnRef>
          <a:fillRef idx="0">
            <a:srgbClr val="FFFFFF"/>
          </a:fillRef>
          <a:effectRef idx="0">
            <a:srgbClr val="FFFFFF"/>
          </a:effectRef>
          <a:fontRef idx="minor">
            <a:schemeClr val="tx1"/>
          </a:fontRef>
        </p:style>
      </p:cxnSp>
      <p:cxnSp>
        <p:nvCxnSpPr>
          <p:cNvPr id="24" name="Straight Connector 23"/>
          <p:cNvCxnSpPr/>
          <p:nvPr>
            <p:custDataLst>
              <p:tags r:id="rId20"/>
            </p:custDataLst>
          </p:nvPr>
        </p:nvCxnSpPr>
        <p:spPr>
          <a:xfrm>
            <a:off x="3234690" y="1563370"/>
            <a:ext cx="15875" cy="653415"/>
          </a:xfrm>
          <a:prstGeom prst="line">
            <a:avLst/>
          </a:prstGeom>
          <a:ln w="31750">
            <a:gradFill>
              <a:gsLst>
                <a:gs pos="0">
                  <a:prstClr val="black">
                    <a:hueOff val="-4200000"/>
                  </a:prstClr>
                </a:gs>
                <a:gs pos="100000">
                  <a:prstClr val="black"/>
                </a:gs>
              </a:gsLst>
            </a:gradFill>
          </a:ln>
        </p:spPr>
        <p:style>
          <a:lnRef idx="0">
            <a:srgbClr val="FFFFFF"/>
          </a:lnRef>
          <a:fillRef idx="0">
            <a:srgbClr val="FFFFFF"/>
          </a:fillRef>
          <a:effectRef idx="0">
            <a:srgbClr val="FFFFFF"/>
          </a:effectRef>
          <a:fontRef idx="minor">
            <a:schemeClr val="tx1"/>
          </a:fontRef>
        </p:style>
      </p:cxnSp>
      <p:cxnSp>
        <p:nvCxnSpPr>
          <p:cNvPr id="31" name="Straight Arrow Connector 30"/>
          <p:cNvCxnSpPr>
            <a:stCxn id="73" idx="7"/>
            <a:endCxn id="6" idx="3"/>
          </p:cNvCxnSpPr>
          <p:nvPr/>
        </p:nvCxnSpPr>
        <p:spPr>
          <a:xfrm flipV="1">
            <a:off x="1748790" y="2024380"/>
            <a:ext cx="1042035" cy="75755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32" name="Straight Arrow Connector 31"/>
          <p:cNvCxnSpPr/>
          <p:nvPr>
            <p:custDataLst>
              <p:tags r:id="rId21"/>
            </p:custDataLst>
          </p:nvPr>
        </p:nvCxnSpPr>
        <p:spPr>
          <a:xfrm>
            <a:off x="4429760" y="4862830"/>
            <a:ext cx="1195070" cy="1587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33" name="Straight Arrow Connector 32"/>
          <p:cNvCxnSpPr>
            <a:stCxn id="8" idx="7"/>
            <a:endCxn id="7" idx="4"/>
          </p:cNvCxnSpPr>
          <p:nvPr>
            <p:custDataLst>
              <p:tags r:id="rId22"/>
            </p:custDataLst>
          </p:nvPr>
        </p:nvCxnSpPr>
        <p:spPr>
          <a:xfrm flipV="1">
            <a:off x="6776085" y="3037840"/>
            <a:ext cx="1084580" cy="137731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34" name="Straight Arrow Connector 33"/>
          <p:cNvCxnSpPr>
            <a:stCxn id="6" idx="6"/>
            <a:endCxn id="7" idx="2"/>
          </p:cNvCxnSpPr>
          <p:nvPr>
            <p:custDataLst>
              <p:tags r:id="rId23"/>
            </p:custDataLst>
          </p:nvPr>
        </p:nvCxnSpPr>
        <p:spPr>
          <a:xfrm>
            <a:off x="3903980" y="1597025"/>
            <a:ext cx="3219450" cy="72771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35" name="Straight Arrow Connector 34"/>
          <p:cNvCxnSpPr>
            <a:endCxn id="4" idx="0"/>
          </p:cNvCxnSpPr>
          <p:nvPr>
            <p:custDataLst>
              <p:tags r:id="rId24"/>
            </p:custDataLst>
          </p:nvPr>
        </p:nvCxnSpPr>
        <p:spPr>
          <a:xfrm>
            <a:off x="3546475" y="1872615"/>
            <a:ext cx="227330" cy="236283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36" name="Straight Arrow Connector 35"/>
          <p:cNvCxnSpPr/>
          <p:nvPr>
            <p:custDataLst>
              <p:tags r:id="rId25"/>
            </p:custDataLst>
          </p:nvPr>
        </p:nvCxnSpPr>
        <p:spPr>
          <a:xfrm>
            <a:off x="1732280" y="3658235"/>
            <a:ext cx="1343025" cy="123634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
        <p:nvSpPr>
          <p:cNvPr id="69" name="矩形 68"/>
          <p:cNvSpPr/>
          <p:nvPr>
            <p:custDataLst>
              <p:tags r:id="rId26"/>
            </p:custDataLst>
          </p:nvPr>
        </p:nvSpPr>
        <p:spPr>
          <a:xfrm>
            <a:off x="3343255" y="4295065"/>
            <a:ext cx="922327" cy="583565"/>
          </a:xfrm>
          <a:prstGeom prst="rect">
            <a:avLst/>
          </a:prstGeom>
        </p:spPr>
        <p:txBody>
          <a:bodyPr wrap="square">
            <a:spAutoFit/>
          </a:bodyPr>
          <a:p>
            <a:pPr algn="ctr"/>
            <a:r>
              <a:rPr lang="en-US" altLang="zh-CN" sz="3200" dirty="0">
                <a:solidFill>
                  <a:schemeClr val="bg1"/>
                </a:solidFill>
                <a:latin typeface="G8321 Black" panose="00000A05000000000000" pitchFamily="2" charset="0"/>
                <a:ea typeface="G8321 Black" panose="00000A05000000000000" pitchFamily="2" charset="0"/>
                <a:cs typeface="Manrope SemiBold" charset="0"/>
              </a:rPr>
              <a:t>3</a:t>
            </a:r>
            <a:endParaRPr lang="en-US" altLang="zh-CN" sz="3200" dirty="0">
              <a:solidFill>
                <a:schemeClr val="bg1"/>
              </a:solidFill>
              <a:latin typeface="G8321 Black" panose="00000A05000000000000" pitchFamily="2" charset="0"/>
              <a:ea typeface="G8321 Black" panose="00000A05000000000000" pitchFamily="2" charset="0"/>
              <a:cs typeface="Manrope SemiBold" charset="0"/>
            </a:endParaRPr>
          </a:p>
        </p:txBody>
      </p:sp>
      <p:sp>
        <p:nvSpPr>
          <p:cNvPr id="37" name="矩形 68"/>
          <p:cNvSpPr/>
          <p:nvPr>
            <p:custDataLst>
              <p:tags r:id="rId27"/>
            </p:custDataLst>
          </p:nvPr>
        </p:nvSpPr>
        <p:spPr>
          <a:xfrm>
            <a:off x="826750" y="2628825"/>
            <a:ext cx="922327" cy="583565"/>
          </a:xfrm>
          <a:prstGeom prst="rect">
            <a:avLst/>
          </a:prstGeom>
        </p:spPr>
        <p:txBody>
          <a:bodyPr wrap="square">
            <a:spAutoFit/>
          </a:bodyPr>
          <a:lstStyle/>
          <a:p>
            <a:pPr algn="ctr"/>
            <a:r>
              <a:rPr lang="zh-CN" altLang="en-US" sz="3200" dirty="0">
                <a:solidFill>
                  <a:schemeClr val="bg1"/>
                </a:solidFill>
                <a:latin typeface="G8321 Black" panose="00000A05000000000000" pitchFamily="2" charset="0"/>
                <a:ea typeface="G8321 Black" panose="00000A05000000000000" pitchFamily="2" charset="0"/>
                <a:cs typeface="Manrope SemiBold" charset="0"/>
              </a:rPr>
              <a:t>1</a:t>
            </a:r>
            <a:endParaRPr lang="zh-CN" altLang="en-US" sz="3200" dirty="0">
              <a:solidFill>
                <a:schemeClr val="bg1"/>
              </a:solidFill>
              <a:latin typeface="G8321 Black" panose="00000A05000000000000" pitchFamily="2" charset="0"/>
              <a:ea typeface="G8321 Black" panose="00000A05000000000000" pitchFamily="2" charset="0"/>
              <a:cs typeface="Manrope SemiBold" charset="0"/>
            </a:endParaRPr>
          </a:p>
        </p:txBody>
      </p:sp>
      <p:sp>
        <p:nvSpPr>
          <p:cNvPr id="38" name="矩形 68"/>
          <p:cNvSpPr/>
          <p:nvPr>
            <p:custDataLst>
              <p:tags r:id="rId28"/>
            </p:custDataLst>
          </p:nvPr>
        </p:nvSpPr>
        <p:spPr>
          <a:xfrm>
            <a:off x="2788900" y="940995"/>
            <a:ext cx="922327" cy="583565"/>
          </a:xfrm>
          <a:prstGeom prst="rect">
            <a:avLst/>
          </a:prstGeom>
        </p:spPr>
        <p:txBody>
          <a:bodyPr wrap="square">
            <a:spAutoFit/>
          </a:bodyPr>
          <a:lstStyle/>
          <a:p>
            <a:pPr algn="ctr"/>
            <a:r>
              <a:rPr lang="en-US" altLang="zh-CN" sz="3200" dirty="0">
                <a:solidFill>
                  <a:schemeClr val="bg1"/>
                </a:solidFill>
                <a:latin typeface="G8321 Black" panose="00000A05000000000000" pitchFamily="2" charset="0"/>
                <a:ea typeface="G8321 Black" panose="00000A05000000000000" pitchFamily="2" charset="0"/>
                <a:cs typeface="Manrope SemiBold" charset="0"/>
              </a:rPr>
              <a:t>2</a:t>
            </a:r>
            <a:endParaRPr lang="en-US" altLang="zh-CN" sz="3200" dirty="0">
              <a:solidFill>
                <a:schemeClr val="bg1"/>
              </a:solidFill>
              <a:latin typeface="G8321 Black" panose="00000A05000000000000" pitchFamily="2" charset="0"/>
              <a:ea typeface="G8321 Black" panose="00000A05000000000000" pitchFamily="2" charset="0"/>
              <a:cs typeface="Manrope SemiBold" charset="0"/>
            </a:endParaRPr>
          </a:p>
        </p:txBody>
      </p:sp>
      <p:sp>
        <p:nvSpPr>
          <p:cNvPr id="39" name="矩形 68"/>
          <p:cNvSpPr/>
          <p:nvPr>
            <p:custDataLst>
              <p:tags r:id="rId29"/>
            </p:custDataLst>
          </p:nvPr>
        </p:nvSpPr>
        <p:spPr>
          <a:xfrm>
            <a:off x="5873095" y="4279825"/>
            <a:ext cx="922327" cy="583565"/>
          </a:xfrm>
          <a:prstGeom prst="rect">
            <a:avLst/>
          </a:prstGeom>
        </p:spPr>
        <p:txBody>
          <a:bodyPr wrap="square">
            <a:spAutoFit/>
          </a:bodyPr>
          <a:lstStyle/>
          <a:p>
            <a:pPr algn="ctr"/>
            <a:r>
              <a:rPr lang="en-US" altLang="zh-CN" sz="3200" dirty="0">
                <a:solidFill>
                  <a:schemeClr val="bg1"/>
                </a:solidFill>
                <a:latin typeface="G8321 Black" panose="00000A05000000000000" pitchFamily="2" charset="0"/>
                <a:ea typeface="G8321 Black" panose="00000A05000000000000" pitchFamily="2" charset="0"/>
                <a:cs typeface="Manrope SemiBold" charset="0"/>
              </a:rPr>
              <a:t>4</a:t>
            </a:r>
            <a:endParaRPr lang="en-US" altLang="zh-CN" sz="3200" dirty="0">
              <a:solidFill>
                <a:schemeClr val="bg1"/>
              </a:solidFill>
              <a:latin typeface="G8321 Black" panose="00000A05000000000000" pitchFamily="2" charset="0"/>
              <a:ea typeface="G8321 Black" panose="00000A05000000000000" pitchFamily="2" charset="0"/>
              <a:cs typeface="Manrope SemiBold" charset="0"/>
            </a:endParaRPr>
          </a:p>
        </p:txBody>
      </p:sp>
      <p:sp>
        <p:nvSpPr>
          <p:cNvPr id="40" name="矩形 68"/>
          <p:cNvSpPr/>
          <p:nvPr>
            <p:custDataLst>
              <p:tags r:id="rId30"/>
            </p:custDataLst>
          </p:nvPr>
        </p:nvSpPr>
        <p:spPr>
          <a:xfrm>
            <a:off x="7399635" y="1633145"/>
            <a:ext cx="922327" cy="583565"/>
          </a:xfrm>
          <a:prstGeom prst="rect">
            <a:avLst/>
          </a:prstGeom>
        </p:spPr>
        <p:txBody>
          <a:bodyPr wrap="square">
            <a:spAutoFit/>
          </a:bodyPr>
          <a:lstStyle/>
          <a:p>
            <a:pPr algn="ctr"/>
            <a:r>
              <a:rPr lang="en-US" altLang="zh-CN" sz="3200" dirty="0">
                <a:solidFill>
                  <a:schemeClr val="bg1"/>
                </a:solidFill>
                <a:latin typeface="G8321 Black" panose="00000A05000000000000" pitchFamily="2" charset="0"/>
                <a:ea typeface="G8321 Black" panose="00000A05000000000000" pitchFamily="2" charset="0"/>
                <a:cs typeface="Manrope SemiBold" charset="0"/>
              </a:rPr>
              <a:t>5</a:t>
            </a:r>
            <a:endParaRPr lang="en-US" altLang="zh-CN" sz="3200" dirty="0">
              <a:solidFill>
                <a:schemeClr val="bg1"/>
              </a:solidFill>
              <a:latin typeface="G8321 Black" panose="00000A05000000000000" pitchFamily="2" charset="0"/>
              <a:ea typeface="G8321 Black" panose="00000A05000000000000" pitchFamily="2" charset="0"/>
              <a:cs typeface="Manrope SemiBold" charset="0"/>
            </a:endParaRPr>
          </a:p>
        </p:txBody>
      </p:sp>
      <p:sp>
        <p:nvSpPr>
          <p:cNvPr id="41" name="矩形 68"/>
          <p:cNvSpPr/>
          <p:nvPr>
            <p:custDataLst>
              <p:tags r:id="rId31"/>
            </p:custDataLst>
          </p:nvPr>
        </p:nvSpPr>
        <p:spPr>
          <a:xfrm>
            <a:off x="3079095" y="1537895"/>
            <a:ext cx="922327" cy="583565"/>
          </a:xfrm>
          <a:prstGeom prst="rect">
            <a:avLst/>
          </a:prstGeom>
        </p:spPr>
        <p:txBody>
          <a:bodyPr wrap="square">
            <a:spAutoFit/>
          </a:bodyPr>
          <a:p>
            <a:pPr algn="ctr"/>
            <a:r>
              <a:rPr lang="en-US" altLang="zh-CN" sz="3200" dirty="0">
                <a:solidFill>
                  <a:schemeClr val="bg1"/>
                </a:solidFill>
                <a:latin typeface="G8321 Black" panose="00000A05000000000000" pitchFamily="2" charset="0"/>
                <a:ea typeface="G8321 Black" panose="00000A05000000000000" pitchFamily="2" charset="0"/>
                <a:cs typeface="Manrope SemiBold" charset="0"/>
              </a:rPr>
              <a:t>1</a:t>
            </a:r>
            <a:endParaRPr lang="en-US" altLang="zh-CN" sz="3200" dirty="0">
              <a:solidFill>
                <a:schemeClr val="bg1"/>
              </a:solidFill>
              <a:latin typeface="G8321 Black" panose="00000A05000000000000" pitchFamily="2" charset="0"/>
              <a:ea typeface="G8321 Black" panose="00000A05000000000000" pitchFamily="2" charset="0"/>
              <a:cs typeface="Manrope SemiBold" charset="0"/>
            </a:endParaRPr>
          </a:p>
        </p:txBody>
      </p:sp>
      <p:sp>
        <p:nvSpPr>
          <p:cNvPr id="42" name="矩形 68"/>
          <p:cNvSpPr/>
          <p:nvPr>
            <p:custDataLst>
              <p:tags r:id="rId32"/>
            </p:custDataLst>
          </p:nvPr>
        </p:nvSpPr>
        <p:spPr>
          <a:xfrm>
            <a:off x="2503785" y="1537895"/>
            <a:ext cx="922327" cy="583565"/>
          </a:xfrm>
          <a:prstGeom prst="rect">
            <a:avLst/>
          </a:prstGeom>
        </p:spPr>
        <p:txBody>
          <a:bodyPr wrap="square">
            <a:spAutoFit/>
          </a:bodyPr>
          <a:lstStyle/>
          <a:p>
            <a:pPr algn="ctr"/>
            <a:r>
              <a:rPr lang="en-US" altLang="zh-CN" sz="3200" dirty="0">
                <a:solidFill>
                  <a:schemeClr val="bg1"/>
                </a:solidFill>
                <a:latin typeface="G8321 Black" panose="00000A05000000000000" pitchFamily="2" charset="0"/>
                <a:ea typeface="G8321 Black" panose="00000A05000000000000" pitchFamily="2" charset="0"/>
                <a:cs typeface="Manrope SemiBold" charset="0"/>
              </a:rPr>
              <a:t>1</a:t>
            </a:r>
            <a:endParaRPr lang="en-US" altLang="zh-CN" sz="3200" dirty="0">
              <a:solidFill>
                <a:schemeClr val="bg1"/>
              </a:solidFill>
              <a:latin typeface="G8321 Black" panose="00000A05000000000000" pitchFamily="2" charset="0"/>
              <a:ea typeface="G8321 Black" panose="00000A05000000000000" pitchFamily="2" charset="0"/>
              <a:cs typeface="Manrope SemiBold" charset="0"/>
            </a:endParaRPr>
          </a:p>
        </p:txBody>
      </p:sp>
      <p:sp>
        <p:nvSpPr>
          <p:cNvPr id="44" name="文本框 43"/>
          <p:cNvSpPr txBox="1"/>
          <p:nvPr>
            <p:custDataLst>
              <p:tags r:id="rId33"/>
            </p:custDataLst>
          </p:nvPr>
        </p:nvSpPr>
        <p:spPr>
          <a:xfrm>
            <a:off x="1861838" y="2024338"/>
            <a:ext cx="1904454" cy="442595"/>
          </a:xfrm>
          <a:prstGeom prst="rect">
            <a:avLst/>
          </a:prstGeom>
          <a:noFill/>
        </p:spPr>
        <p:txBody>
          <a:bodyPr vert="horz" wrap="square" lIns="0" tIns="0" rIns="0" bIns="0" rtlCol="0" anchor="t" anchorCtr="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just">
              <a:lnSpc>
                <a:spcPct val="80000"/>
              </a:lnSpc>
              <a:buClrTx/>
              <a:buSzTx/>
              <a:buFontTx/>
            </a:pPr>
            <a:r>
              <a:rPr lang="en-US" altLang="zh-CN" sz="3600" dirty="0">
                <a:solidFill>
                  <a:schemeClr val="accent3"/>
                </a:solidFill>
                <a:effectLst/>
                <a:latin typeface="G8321 Black" panose="00000A05000000000000" pitchFamily="2" charset="0"/>
                <a:ea typeface="G8321 Black" panose="00000A05000000000000" pitchFamily="2" charset="0"/>
                <a:cs typeface="G8321 Black" panose="00000A05000000000000" pitchFamily="2" charset="0"/>
                <a:sym typeface="+mn-ea"/>
              </a:rPr>
              <a:t>1</a:t>
            </a:r>
            <a:endParaRPr lang="en-US" altLang="zh-CN" sz="3600" dirty="0">
              <a:solidFill>
                <a:schemeClr val="accent3"/>
              </a:solidFill>
              <a:effectLst/>
              <a:latin typeface="G8321 Black" panose="00000A05000000000000" pitchFamily="2" charset="0"/>
              <a:ea typeface="G8321 Black" panose="00000A05000000000000" pitchFamily="2" charset="0"/>
              <a:cs typeface="G8321 Black" panose="00000A05000000000000" pitchFamily="2" charset="0"/>
              <a:sym typeface="+mn-ea"/>
            </a:endParaRPr>
          </a:p>
        </p:txBody>
      </p:sp>
      <p:sp>
        <p:nvSpPr>
          <p:cNvPr id="45" name="文本框 43"/>
          <p:cNvSpPr txBox="1"/>
          <p:nvPr>
            <p:custDataLst>
              <p:tags r:id="rId34"/>
            </p:custDataLst>
          </p:nvPr>
        </p:nvSpPr>
        <p:spPr>
          <a:xfrm>
            <a:off x="4871738" y="5022173"/>
            <a:ext cx="1904454" cy="442595"/>
          </a:xfrm>
          <a:prstGeom prst="rect">
            <a:avLst/>
          </a:prstGeom>
          <a:noFill/>
        </p:spPr>
        <p:txBody>
          <a:bodyPr vert="horz" wrap="square" lIns="0" tIns="0" rIns="0" bIns="0" rtlCol="0" anchor="t" anchorCtr="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just">
              <a:lnSpc>
                <a:spcPct val="80000"/>
              </a:lnSpc>
              <a:buClrTx/>
              <a:buSzTx/>
              <a:buFontTx/>
            </a:pPr>
            <a:r>
              <a:rPr lang="en-US" altLang="zh-CN" sz="3600" dirty="0">
                <a:solidFill>
                  <a:schemeClr val="accent3"/>
                </a:solidFill>
                <a:effectLst/>
                <a:latin typeface="G8321 Black" panose="00000A05000000000000" pitchFamily="2" charset="0"/>
                <a:ea typeface="G8321 Black" panose="00000A05000000000000" pitchFamily="2" charset="0"/>
                <a:cs typeface="G8321 Black" panose="00000A05000000000000" pitchFamily="2" charset="0"/>
                <a:sym typeface="+mn-ea"/>
              </a:rPr>
              <a:t>2</a:t>
            </a:r>
            <a:endParaRPr lang="en-US" altLang="zh-CN" sz="3600" dirty="0">
              <a:solidFill>
                <a:schemeClr val="accent3"/>
              </a:solidFill>
              <a:effectLst/>
              <a:latin typeface="G8321 Black" panose="00000A05000000000000" pitchFamily="2" charset="0"/>
              <a:ea typeface="G8321 Black" panose="00000A05000000000000" pitchFamily="2" charset="0"/>
              <a:cs typeface="G8321 Black" panose="00000A05000000000000" pitchFamily="2" charset="0"/>
              <a:sym typeface="+mn-ea"/>
            </a:endParaRPr>
          </a:p>
        </p:txBody>
      </p:sp>
      <p:sp>
        <p:nvSpPr>
          <p:cNvPr id="46" name="文本框 43"/>
          <p:cNvSpPr txBox="1"/>
          <p:nvPr>
            <p:custDataLst>
              <p:tags r:id="rId35"/>
            </p:custDataLst>
          </p:nvPr>
        </p:nvSpPr>
        <p:spPr>
          <a:xfrm>
            <a:off x="5495308" y="1461093"/>
            <a:ext cx="1904454" cy="442595"/>
          </a:xfrm>
          <a:prstGeom prst="rect">
            <a:avLst/>
          </a:prstGeom>
          <a:noFill/>
        </p:spPr>
        <p:txBody>
          <a:bodyPr vert="horz" wrap="square" lIns="0" tIns="0" rIns="0" bIns="0" rtlCol="0" anchor="t" anchorCtr="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just">
              <a:lnSpc>
                <a:spcPct val="80000"/>
              </a:lnSpc>
              <a:buClrTx/>
              <a:buSzTx/>
              <a:buFontTx/>
            </a:pPr>
            <a:r>
              <a:rPr lang="en-US" altLang="zh-CN" sz="3600" dirty="0">
                <a:solidFill>
                  <a:schemeClr val="accent3"/>
                </a:solidFill>
                <a:effectLst/>
                <a:latin typeface="G8321 Black" panose="00000A05000000000000" pitchFamily="2" charset="0"/>
                <a:ea typeface="G8321 Black" panose="00000A05000000000000" pitchFamily="2" charset="0"/>
                <a:cs typeface="G8321 Black" panose="00000A05000000000000" pitchFamily="2" charset="0"/>
                <a:sym typeface="+mn-ea"/>
              </a:rPr>
              <a:t>5</a:t>
            </a:r>
            <a:endParaRPr lang="en-US" altLang="zh-CN" sz="3600" dirty="0">
              <a:solidFill>
                <a:schemeClr val="accent3"/>
              </a:solidFill>
              <a:effectLst/>
              <a:latin typeface="G8321 Black" panose="00000A05000000000000" pitchFamily="2" charset="0"/>
              <a:ea typeface="G8321 Black" panose="00000A05000000000000" pitchFamily="2" charset="0"/>
              <a:cs typeface="G8321 Black" panose="00000A05000000000000" pitchFamily="2" charset="0"/>
              <a:sym typeface="+mn-ea"/>
            </a:endParaRPr>
          </a:p>
        </p:txBody>
      </p:sp>
      <p:sp>
        <p:nvSpPr>
          <p:cNvPr id="47" name="文本框 43"/>
          <p:cNvSpPr txBox="1"/>
          <p:nvPr>
            <p:custDataLst>
              <p:tags r:id="rId36"/>
            </p:custDataLst>
          </p:nvPr>
        </p:nvSpPr>
        <p:spPr>
          <a:xfrm>
            <a:off x="4449463" y="3067008"/>
            <a:ext cx="1904454" cy="442595"/>
          </a:xfrm>
          <a:prstGeom prst="rect">
            <a:avLst/>
          </a:prstGeom>
          <a:noFill/>
        </p:spPr>
        <p:txBody>
          <a:bodyPr vert="horz" wrap="square" lIns="0" tIns="0" rIns="0" bIns="0" rtlCol="0" anchor="t" anchorCtr="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just">
              <a:lnSpc>
                <a:spcPct val="80000"/>
              </a:lnSpc>
              <a:buClrTx/>
              <a:buSzTx/>
              <a:buFontTx/>
            </a:pPr>
            <a:r>
              <a:rPr lang="en-US" altLang="zh-CN" sz="3600" dirty="0">
                <a:solidFill>
                  <a:schemeClr val="accent3"/>
                </a:solidFill>
                <a:effectLst/>
                <a:latin typeface="G8321 Black" panose="00000A05000000000000" pitchFamily="2" charset="0"/>
                <a:ea typeface="G8321 Black" panose="00000A05000000000000" pitchFamily="2" charset="0"/>
                <a:cs typeface="G8321 Black" panose="00000A05000000000000" pitchFamily="2" charset="0"/>
                <a:sym typeface="+mn-ea"/>
              </a:rPr>
              <a:t>1</a:t>
            </a:r>
            <a:endParaRPr lang="en-US" altLang="zh-CN" sz="3600" dirty="0">
              <a:solidFill>
                <a:schemeClr val="accent3"/>
              </a:solidFill>
              <a:effectLst/>
              <a:latin typeface="G8321 Black" panose="00000A05000000000000" pitchFamily="2" charset="0"/>
              <a:ea typeface="G8321 Black" panose="00000A05000000000000" pitchFamily="2" charset="0"/>
              <a:cs typeface="G8321 Black" panose="00000A05000000000000" pitchFamily="2" charset="0"/>
              <a:sym typeface="+mn-ea"/>
            </a:endParaRPr>
          </a:p>
        </p:txBody>
      </p:sp>
      <p:sp>
        <p:nvSpPr>
          <p:cNvPr id="48" name="文本框 43"/>
          <p:cNvSpPr txBox="1"/>
          <p:nvPr>
            <p:custDataLst>
              <p:tags r:id="rId37"/>
            </p:custDataLst>
          </p:nvPr>
        </p:nvSpPr>
        <p:spPr>
          <a:xfrm>
            <a:off x="2545098" y="3821388"/>
            <a:ext cx="1904454" cy="442595"/>
          </a:xfrm>
          <a:prstGeom prst="rect">
            <a:avLst/>
          </a:prstGeom>
          <a:noFill/>
        </p:spPr>
        <p:txBody>
          <a:bodyPr vert="horz" wrap="square" lIns="0" tIns="0" rIns="0" bIns="0" rtlCol="0" anchor="t" anchorCtr="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just">
              <a:lnSpc>
                <a:spcPct val="80000"/>
              </a:lnSpc>
              <a:buClrTx/>
              <a:buSzTx/>
              <a:buFontTx/>
            </a:pPr>
            <a:r>
              <a:rPr lang="en-US" altLang="zh-CN" sz="3600" dirty="0">
                <a:solidFill>
                  <a:schemeClr val="accent3"/>
                </a:solidFill>
                <a:effectLst/>
                <a:latin typeface="G8321 Black" panose="00000A05000000000000" pitchFamily="2" charset="0"/>
                <a:ea typeface="G8321 Black" panose="00000A05000000000000" pitchFamily="2" charset="0"/>
                <a:cs typeface="G8321 Black" panose="00000A05000000000000" pitchFamily="2" charset="0"/>
                <a:sym typeface="+mn-ea"/>
              </a:rPr>
              <a:t>3</a:t>
            </a:r>
            <a:endParaRPr lang="en-US" altLang="zh-CN" sz="3600" dirty="0">
              <a:solidFill>
                <a:schemeClr val="accent3"/>
              </a:solidFill>
              <a:effectLst/>
              <a:latin typeface="G8321 Black" panose="00000A05000000000000" pitchFamily="2" charset="0"/>
              <a:ea typeface="G8321 Black" panose="00000A05000000000000" pitchFamily="2" charset="0"/>
              <a:cs typeface="G8321 Black" panose="00000A05000000000000" pitchFamily="2" charset="0"/>
              <a:sym typeface="+mn-ea"/>
            </a:endParaRPr>
          </a:p>
        </p:txBody>
      </p:sp>
      <p:sp>
        <p:nvSpPr>
          <p:cNvPr id="49" name="文本框 43"/>
          <p:cNvSpPr txBox="1"/>
          <p:nvPr>
            <p:custDataLst>
              <p:tags r:id="rId38"/>
            </p:custDataLst>
          </p:nvPr>
        </p:nvSpPr>
        <p:spPr>
          <a:xfrm>
            <a:off x="6693553" y="3509603"/>
            <a:ext cx="1904454" cy="442595"/>
          </a:xfrm>
          <a:prstGeom prst="rect">
            <a:avLst/>
          </a:prstGeom>
          <a:noFill/>
        </p:spPr>
        <p:txBody>
          <a:bodyPr vert="horz" wrap="square" lIns="0" tIns="0" rIns="0" bIns="0" rtlCol="0" anchor="t" anchorCtr="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just">
              <a:lnSpc>
                <a:spcPct val="80000"/>
              </a:lnSpc>
              <a:buClrTx/>
              <a:buSzTx/>
              <a:buFontTx/>
            </a:pPr>
            <a:r>
              <a:rPr lang="en-US" altLang="zh-CN" sz="3600" dirty="0">
                <a:solidFill>
                  <a:schemeClr val="accent3"/>
                </a:solidFill>
                <a:effectLst/>
                <a:latin typeface="G8321 Black" panose="00000A05000000000000" pitchFamily="2" charset="0"/>
                <a:ea typeface="G8321 Black" panose="00000A05000000000000" pitchFamily="2" charset="0"/>
                <a:cs typeface="G8321 Black" panose="00000A05000000000000" pitchFamily="2" charset="0"/>
                <a:sym typeface="+mn-ea"/>
              </a:rPr>
              <a:t>1</a:t>
            </a:r>
            <a:endParaRPr lang="en-US" altLang="zh-CN" sz="3600" dirty="0">
              <a:solidFill>
                <a:schemeClr val="accent3"/>
              </a:solidFill>
              <a:effectLst/>
              <a:latin typeface="G8321 Black" panose="00000A05000000000000" pitchFamily="2" charset="0"/>
              <a:ea typeface="G8321 Black" panose="00000A05000000000000" pitchFamily="2" charset="0"/>
              <a:cs typeface="G8321 Black" panose="00000A05000000000000" pitchFamily="2" charset="0"/>
              <a:sym typeface="+mn-ea"/>
            </a:endParaRPr>
          </a:p>
        </p:txBody>
      </p:sp>
      <p:sp>
        <p:nvSpPr>
          <p:cNvPr id="52" name="Arc 51"/>
          <p:cNvSpPr/>
          <p:nvPr/>
        </p:nvSpPr>
        <p:spPr>
          <a:xfrm rot="11160000">
            <a:off x="1322705" y="3152775"/>
            <a:ext cx="3752850" cy="2179320"/>
          </a:xfrm>
          <a:prstGeom prst="arc">
            <a:avLst>
              <a:gd name="adj1" fmla="val 15223107"/>
              <a:gd name="adj2" fmla="val 905634"/>
            </a:avLst>
          </a:prstGeom>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53" name="文本框 43"/>
          <p:cNvSpPr txBox="1"/>
          <p:nvPr>
            <p:custDataLst>
              <p:tags r:id="rId39"/>
            </p:custDataLst>
          </p:nvPr>
        </p:nvSpPr>
        <p:spPr>
          <a:xfrm>
            <a:off x="1346218" y="5057733"/>
            <a:ext cx="1904454" cy="442595"/>
          </a:xfrm>
          <a:prstGeom prst="rect">
            <a:avLst/>
          </a:prstGeom>
          <a:noFill/>
        </p:spPr>
        <p:txBody>
          <a:bodyPr vert="horz" wrap="square" lIns="0" tIns="0" rIns="0" bIns="0" rtlCol="0" anchor="t" anchorCtr="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just">
              <a:lnSpc>
                <a:spcPct val="80000"/>
              </a:lnSpc>
              <a:buClrTx/>
              <a:buSzTx/>
              <a:buFontTx/>
            </a:pPr>
            <a:r>
              <a:rPr lang="en-US" altLang="zh-CN" sz="3600" dirty="0">
                <a:solidFill>
                  <a:schemeClr val="accent3"/>
                </a:solidFill>
                <a:effectLst/>
                <a:latin typeface="G8321 Black" panose="00000A05000000000000" pitchFamily="2" charset="0"/>
                <a:ea typeface="G8321 Black" panose="00000A05000000000000" pitchFamily="2" charset="0"/>
                <a:cs typeface="G8321 Black" panose="00000A05000000000000" pitchFamily="2" charset="0"/>
                <a:sym typeface="+mn-ea"/>
              </a:rPr>
              <a:t>3</a:t>
            </a:r>
            <a:endParaRPr lang="en-US" altLang="zh-CN" sz="3600" dirty="0">
              <a:solidFill>
                <a:schemeClr val="accent3"/>
              </a:solidFill>
              <a:effectLst/>
              <a:latin typeface="G8321 Black" panose="00000A05000000000000" pitchFamily="2" charset="0"/>
              <a:ea typeface="G8321 Black" panose="00000A05000000000000" pitchFamily="2" charset="0"/>
              <a:cs typeface="G8321 Black" panose="00000A05000000000000" pitchFamily="2" charset="0"/>
              <a:sym typeface="+mn-ea"/>
            </a:endParaRPr>
          </a:p>
        </p:txBody>
      </p:sp>
      <p:sp>
        <p:nvSpPr>
          <p:cNvPr id="54" name="椭圆 72"/>
          <p:cNvSpPr/>
          <p:nvPr>
            <p:custDataLst>
              <p:tags r:id="rId40"/>
            </p:custDataLst>
          </p:nvPr>
        </p:nvSpPr>
        <p:spPr>
          <a:xfrm>
            <a:off x="9298940" y="3952240"/>
            <a:ext cx="1474470" cy="1426210"/>
          </a:xfrm>
          <a:prstGeom prst="ellipse">
            <a:avLst/>
          </a:prstGeom>
          <a:solidFill>
            <a:srgbClr val="F58C6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anrope SemiBold" charset="0"/>
            </a:endParaRPr>
          </a:p>
        </p:txBody>
      </p:sp>
      <p:sp>
        <p:nvSpPr>
          <p:cNvPr id="55" name="矩形 68"/>
          <p:cNvSpPr/>
          <p:nvPr>
            <p:custDataLst>
              <p:tags r:id="rId41"/>
            </p:custDataLst>
          </p:nvPr>
        </p:nvSpPr>
        <p:spPr>
          <a:xfrm>
            <a:off x="3060045" y="4878630"/>
            <a:ext cx="922327" cy="583565"/>
          </a:xfrm>
          <a:prstGeom prst="rect">
            <a:avLst/>
          </a:prstGeom>
        </p:spPr>
        <p:txBody>
          <a:bodyPr wrap="square">
            <a:spAutoFit/>
          </a:bodyPr>
          <a:p>
            <a:pPr algn="ctr"/>
            <a:r>
              <a:rPr lang="en-US" altLang="zh-CN" sz="3200" dirty="0">
                <a:solidFill>
                  <a:schemeClr val="bg1"/>
                </a:solidFill>
                <a:latin typeface="G8321 Black" panose="00000A05000000000000" pitchFamily="2" charset="0"/>
                <a:ea typeface="G8321 Black" panose="00000A05000000000000" pitchFamily="2" charset="0"/>
                <a:cs typeface="Manrope SemiBold" charset="0"/>
              </a:rPr>
              <a:t>2</a:t>
            </a:r>
            <a:endParaRPr lang="en-US" altLang="zh-CN" sz="3200" dirty="0">
              <a:solidFill>
                <a:schemeClr val="bg1"/>
              </a:solidFill>
              <a:latin typeface="G8321 Black" panose="00000A05000000000000" pitchFamily="2" charset="0"/>
              <a:ea typeface="G8321 Black" panose="00000A05000000000000" pitchFamily="2" charset="0"/>
              <a:cs typeface="Manrope SemiBold" charset="0"/>
            </a:endParaRPr>
          </a:p>
        </p:txBody>
      </p:sp>
      <p:sp>
        <p:nvSpPr>
          <p:cNvPr id="56" name="矩形 68"/>
          <p:cNvSpPr/>
          <p:nvPr>
            <p:custDataLst>
              <p:tags r:id="rId42"/>
            </p:custDataLst>
          </p:nvPr>
        </p:nvSpPr>
        <p:spPr>
          <a:xfrm>
            <a:off x="3597255" y="4881170"/>
            <a:ext cx="922327" cy="583565"/>
          </a:xfrm>
          <a:prstGeom prst="rect">
            <a:avLst/>
          </a:prstGeom>
        </p:spPr>
        <p:txBody>
          <a:bodyPr wrap="square">
            <a:spAutoFit/>
          </a:bodyPr>
          <a:p>
            <a:pPr algn="ctr"/>
            <a:r>
              <a:rPr lang="en-US" altLang="zh-CN" sz="3200" dirty="0">
                <a:solidFill>
                  <a:schemeClr val="bg1"/>
                </a:solidFill>
                <a:latin typeface="G8321 Black" panose="00000A05000000000000" pitchFamily="2" charset="0"/>
                <a:ea typeface="G8321 Black" panose="00000A05000000000000" pitchFamily="2" charset="0"/>
                <a:cs typeface="Manrope SemiBold" charset="0"/>
              </a:rPr>
              <a:t>2</a:t>
            </a:r>
            <a:endParaRPr lang="en-US" altLang="zh-CN" sz="3200" dirty="0">
              <a:solidFill>
                <a:schemeClr val="bg1"/>
              </a:solidFill>
              <a:latin typeface="G8321 Black" panose="00000A05000000000000" pitchFamily="2" charset="0"/>
              <a:ea typeface="G8321 Black" panose="00000A05000000000000" pitchFamily="2" charset="0"/>
              <a:cs typeface="Manrope SemiBold" charset="0"/>
            </a:endParaRPr>
          </a:p>
        </p:txBody>
      </p:sp>
      <p:sp>
        <p:nvSpPr>
          <p:cNvPr id="57" name="矩形 68"/>
          <p:cNvSpPr/>
          <p:nvPr>
            <p:custDataLst>
              <p:tags r:id="rId43"/>
            </p:custDataLst>
          </p:nvPr>
        </p:nvSpPr>
        <p:spPr>
          <a:xfrm>
            <a:off x="595610" y="3159050"/>
            <a:ext cx="922327" cy="583565"/>
          </a:xfrm>
          <a:prstGeom prst="rect">
            <a:avLst/>
          </a:prstGeom>
        </p:spPr>
        <p:txBody>
          <a:bodyPr wrap="square">
            <a:spAutoFit/>
          </a:bodyPr>
          <a:p>
            <a:pPr algn="ctr"/>
            <a:r>
              <a:rPr lang="en-US" altLang="zh-CN" sz="3200" dirty="0">
                <a:solidFill>
                  <a:schemeClr val="bg1"/>
                </a:solidFill>
                <a:latin typeface="G8321 Black" panose="00000A05000000000000" pitchFamily="2" charset="0"/>
                <a:ea typeface="G8321 Black" panose="00000A05000000000000" pitchFamily="2" charset="0"/>
                <a:cs typeface="Manrope SemiBold" charset="0"/>
              </a:rPr>
              <a:t>0</a:t>
            </a:r>
            <a:endParaRPr lang="en-US" altLang="zh-CN" sz="3200" dirty="0">
              <a:solidFill>
                <a:schemeClr val="bg1"/>
              </a:solidFill>
              <a:latin typeface="G8321 Black" panose="00000A05000000000000" pitchFamily="2" charset="0"/>
              <a:ea typeface="G8321 Black" panose="00000A05000000000000" pitchFamily="2" charset="0"/>
              <a:cs typeface="Manrope SemiBold" charset="0"/>
            </a:endParaRPr>
          </a:p>
        </p:txBody>
      </p:sp>
      <p:sp>
        <p:nvSpPr>
          <p:cNvPr id="58" name="矩形 68"/>
          <p:cNvSpPr/>
          <p:nvPr>
            <p:custDataLst>
              <p:tags r:id="rId44"/>
            </p:custDataLst>
          </p:nvPr>
        </p:nvSpPr>
        <p:spPr>
          <a:xfrm>
            <a:off x="1088370" y="3158415"/>
            <a:ext cx="922327" cy="583565"/>
          </a:xfrm>
          <a:prstGeom prst="rect">
            <a:avLst/>
          </a:prstGeom>
        </p:spPr>
        <p:txBody>
          <a:bodyPr wrap="square">
            <a:spAutoFit/>
          </a:bodyPr>
          <a:p>
            <a:pPr algn="ctr"/>
            <a:r>
              <a:rPr lang="en-US" altLang="zh-CN" sz="3200" dirty="0">
                <a:solidFill>
                  <a:schemeClr val="bg1"/>
                </a:solidFill>
                <a:latin typeface="G8321 Black" panose="00000A05000000000000" pitchFamily="2" charset="0"/>
                <a:ea typeface="G8321 Black" panose="00000A05000000000000" pitchFamily="2" charset="0"/>
                <a:cs typeface="Manrope SemiBold" charset="0"/>
              </a:rPr>
              <a:t>0</a:t>
            </a:r>
            <a:endParaRPr lang="en-US" altLang="zh-CN" sz="3200" dirty="0">
              <a:solidFill>
                <a:schemeClr val="bg1"/>
              </a:solidFill>
              <a:latin typeface="G8321 Black" panose="00000A05000000000000" pitchFamily="2" charset="0"/>
              <a:ea typeface="G8321 Black" panose="00000A05000000000000" pitchFamily="2" charset="0"/>
              <a:cs typeface="Manrope SemiBold" charset="0"/>
            </a:endParaRPr>
          </a:p>
        </p:txBody>
      </p:sp>
      <p:sp>
        <p:nvSpPr>
          <p:cNvPr id="59" name="矩形 68"/>
          <p:cNvSpPr/>
          <p:nvPr>
            <p:custDataLst>
              <p:tags r:id="rId45"/>
            </p:custDataLst>
          </p:nvPr>
        </p:nvSpPr>
        <p:spPr>
          <a:xfrm>
            <a:off x="6137890" y="4862755"/>
            <a:ext cx="922327" cy="583565"/>
          </a:xfrm>
          <a:prstGeom prst="rect">
            <a:avLst/>
          </a:prstGeom>
        </p:spPr>
        <p:txBody>
          <a:bodyPr wrap="square">
            <a:spAutoFit/>
          </a:bodyPr>
          <a:p>
            <a:pPr algn="ctr"/>
            <a:r>
              <a:rPr lang="en-US" altLang="zh-CN" sz="3200" dirty="0">
                <a:solidFill>
                  <a:schemeClr val="bg1"/>
                </a:solidFill>
                <a:latin typeface="G8321 Black" panose="00000A05000000000000" pitchFamily="2" charset="0"/>
                <a:ea typeface="G8321 Black" panose="00000A05000000000000" pitchFamily="2" charset="0"/>
                <a:cs typeface="Manrope SemiBold" charset="0"/>
              </a:rPr>
              <a:t>3</a:t>
            </a:r>
            <a:endParaRPr lang="en-US" altLang="zh-CN" sz="3200" dirty="0">
              <a:solidFill>
                <a:schemeClr val="bg1"/>
              </a:solidFill>
              <a:latin typeface="G8321 Black" panose="00000A05000000000000" pitchFamily="2" charset="0"/>
              <a:ea typeface="G8321 Black" panose="00000A05000000000000" pitchFamily="2" charset="0"/>
              <a:cs typeface="Manrope SemiBold" charset="0"/>
            </a:endParaRPr>
          </a:p>
        </p:txBody>
      </p:sp>
      <p:sp>
        <p:nvSpPr>
          <p:cNvPr id="60" name="矩形 68"/>
          <p:cNvSpPr/>
          <p:nvPr>
            <p:custDataLst>
              <p:tags r:id="rId46"/>
            </p:custDataLst>
          </p:nvPr>
        </p:nvSpPr>
        <p:spPr>
          <a:xfrm>
            <a:off x="5648940" y="4863390"/>
            <a:ext cx="922327" cy="583565"/>
          </a:xfrm>
          <a:prstGeom prst="rect">
            <a:avLst/>
          </a:prstGeom>
        </p:spPr>
        <p:txBody>
          <a:bodyPr wrap="square">
            <a:spAutoFit/>
          </a:bodyPr>
          <a:p>
            <a:pPr algn="ctr"/>
            <a:r>
              <a:rPr lang="en-US" altLang="zh-CN" sz="3200" dirty="0">
                <a:solidFill>
                  <a:schemeClr val="bg1"/>
                </a:solidFill>
                <a:latin typeface="G8321 Black" panose="00000A05000000000000" pitchFamily="2" charset="0"/>
                <a:ea typeface="G8321 Black" panose="00000A05000000000000" pitchFamily="2" charset="0"/>
                <a:cs typeface="Manrope SemiBold" charset="0"/>
              </a:rPr>
              <a:t>4</a:t>
            </a:r>
            <a:endParaRPr lang="en-US" altLang="zh-CN" sz="3200" dirty="0">
              <a:solidFill>
                <a:schemeClr val="bg1"/>
              </a:solidFill>
              <a:latin typeface="G8321 Black" panose="00000A05000000000000" pitchFamily="2" charset="0"/>
              <a:ea typeface="G8321 Black" panose="00000A05000000000000" pitchFamily="2" charset="0"/>
              <a:cs typeface="Manrope SemiBold" charset="0"/>
            </a:endParaRPr>
          </a:p>
        </p:txBody>
      </p:sp>
      <p:sp>
        <p:nvSpPr>
          <p:cNvPr id="61" name="矩形 68"/>
          <p:cNvSpPr/>
          <p:nvPr>
            <p:custDataLst>
              <p:tags r:id="rId47"/>
            </p:custDataLst>
          </p:nvPr>
        </p:nvSpPr>
        <p:spPr>
          <a:xfrm>
            <a:off x="7112615" y="2324660"/>
            <a:ext cx="922327" cy="583565"/>
          </a:xfrm>
          <a:prstGeom prst="rect">
            <a:avLst/>
          </a:prstGeom>
        </p:spPr>
        <p:txBody>
          <a:bodyPr wrap="square">
            <a:spAutoFit/>
          </a:bodyPr>
          <a:p>
            <a:pPr algn="ctr"/>
            <a:r>
              <a:rPr lang="en-US" altLang="zh-CN" sz="3200" dirty="0">
                <a:solidFill>
                  <a:schemeClr val="bg1"/>
                </a:solidFill>
                <a:latin typeface="G8321 Black" panose="00000A05000000000000" pitchFamily="2" charset="0"/>
                <a:ea typeface="G8321 Black" panose="00000A05000000000000" pitchFamily="2" charset="0"/>
                <a:cs typeface="Manrope SemiBold" charset="0"/>
              </a:rPr>
              <a:t>5</a:t>
            </a:r>
            <a:endParaRPr lang="en-US" altLang="zh-CN" sz="3200" dirty="0">
              <a:solidFill>
                <a:schemeClr val="bg1"/>
              </a:solidFill>
              <a:latin typeface="G8321 Black" panose="00000A05000000000000" pitchFamily="2" charset="0"/>
              <a:ea typeface="G8321 Black" panose="00000A05000000000000" pitchFamily="2" charset="0"/>
              <a:cs typeface="Manrope SemiBold" charset="0"/>
            </a:endParaRPr>
          </a:p>
        </p:txBody>
      </p:sp>
      <p:sp>
        <p:nvSpPr>
          <p:cNvPr id="62" name="矩形 68"/>
          <p:cNvSpPr/>
          <p:nvPr>
            <p:custDataLst>
              <p:tags r:id="rId48"/>
            </p:custDataLst>
          </p:nvPr>
        </p:nvSpPr>
        <p:spPr>
          <a:xfrm>
            <a:off x="7691735" y="2324660"/>
            <a:ext cx="922327" cy="583565"/>
          </a:xfrm>
          <a:prstGeom prst="rect">
            <a:avLst/>
          </a:prstGeom>
        </p:spPr>
        <p:txBody>
          <a:bodyPr wrap="square">
            <a:spAutoFit/>
          </a:bodyPr>
          <a:p>
            <a:pPr algn="ctr"/>
            <a:r>
              <a:rPr lang="en-US" altLang="zh-CN" sz="3200" dirty="0">
                <a:solidFill>
                  <a:schemeClr val="bg1"/>
                </a:solidFill>
                <a:latin typeface="G8321 Black" panose="00000A05000000000000" pitchFamily="2" charset="0"/>
                <a:ea typeface="G8321 Black" panose="00000A05000000000000" pitchFamily="2" charset="0"/>
                <a:cs typeface="Manrope SemiBold" charset="0"/>
              </a:rPr>
              <a:t>4</a:t>
            </a:r>
            <a:endParaRPr lang="en-US" altLang="zh-CN" sz="3200" dirty="0">
              <a:solidFill>
                <a:schemeClr val="bg1"/>
              </a:solidFill>
              <a:latin typeface="G8321 Black" panose="00000A05000000000000" pitchFamily="2" charset="0"/>
              <a:ea typeface="G8321 Black" panose="00000A05000000000000" pitchFamily="2" charset="0"/>
              <a:cs typeface="Manrope SemiBold" charset="0"/>
            </a:endParaRPr>
          </a:p>
        </p:txBody>
      </p:sp>
      <p:cxnSp>
        <p:nvCxnSpPr>
          <p:cNvPr id="63" name="Straight Connector 62"/>
          <p:cNvCxnSpPr>
            <a:stCxn id="54" idx="6"/>
            <a:endCxn id="54" idx="2"/>
          </p:cNvCxnSpPr>
          <p:nvPr/>
        </p:nvCxnSpPr>
        <p:spPr>
          <a:xfrm flipH="1">
            <a:off x="9298940" y="4665345"/>
            <a:ext cx="1474470" cy="0"/>
          </a:xfrm>
          <a:prstGeom prst="line">
            <a:avLst/>
          </a:prstGeom>
          <a:ln>
            <a:solidFill>
              <a:schemeClr val="bg2">
                <a:lumMod val="10000"/>
              </a:schemeClr>
            </a:solidFill>
          </a:ln>
        </p:spPr>
        <p:style>
          <a:lnRef idx="2">
            <a:schemeClr val="accent1"/>
          </a:lnRef>
          <a:fillRef idx="0">
            <a:srgbClr val="FFFFFF"/>
          </a:fillRef>
          <a:effectRef idx="0">
            <a:srgbClr val="FFFFFF"/>
          </a:effectRef>
          <a:fontRef idx="minor">
            <a:schemeClr val="tx1"/>
          </a:fontRef>
        </p:style>
      </p:cxnSp>
      <p:cxnSp>
        <p:nvCxnSpPr>
          <p:cNvPr id="64" name="Straight Connector 63"/>
          <p:cNvCxnSpPr>
            <a:stCxn id="54" idx="4"/>
          </p:cNvCxnSpPr>
          <p:nvPr>
            <p:custDataLst>
              <p:tags r:id="rId49"/>
            </p:custDataLst>
          </p:nvPr>
        </p:nvCxnSpPr>
        <p:spPr>
          <a:xfrm flipV="1">
            <a:off x="10036175" y="4655185"/>
            <a:ext cx="3810" cy="723265"/>
          </a:xfrm>
          <a:prstGeom prst="line">
            <a:avLst/>
          </a:prstGeom>
          <a:ln>
            <a:solidFill>
              <a:schemeClr val="bg2">
                <a:lumMod val="10000"/>
              </a:schemeClr>
            </a:solidFill>
          </a:ln>
        </p:spPr>
        <p:style>
          <a:lnRef idx="2">
            <a:schemeClr val="accent1"/>
          </a:lnRef>
          <a:fillRef idx="0">
            <a:srgbClr val="FFFFFF"/>
          </a:fillRef>
          <a:effectRef idx="0">
            <a:srgbClr val="FFFFFF"/>
          </a:effectRef>
          <a:fontRef idx="minor">
            <a:schemeClr val="tx1"/>
          </a:fontRef>
        </p:style>
      </p:cxnSp>
      <p:sp>
        <p:nvSpPr>
          <p:cNvPr id="66" name="矩形 68"/>
          <p:cNvSpPr/>
          <p:nvPr>
            <p:custDataLst>
              <p:tags r:id="rId50"/>
            </p:custDataLst>
          </p:nvPr>
        </p:nvSpPr>
        <p:spPr>
          <a:xfrm>
            <a:off x="9577050" y="4071545"/>
            <a:ext cx="922327" cy="583565"/>
          </a:xfrm>
          <a:prstGeom prst="rect">
            <a:avLst/>
          </a:prstGeom>
        </p:spPr>
        <p:txBody>
          <a:bodyPr wrap="square">
            <a:spAutoFit/>
          </a:bodyPr>
          <a:p>
            <a:pPr algn="ctr"/>
            <a:r>
              <a:rPr lang="en-US" altLang="zh-CN" sz="3200" dirty="0">
                <a:solidFill>
                  <a:schemeClr val="bg1"/>
                </a:solidFill>
                <a:latin typeface="G8321 Black" panose="00000A05000000000000" pitchFamily="2" charset="0"/>
                <a:ea typeface="G8321 Black" panose="00000A05000000000000" pitchFamily="2" charset="0"/>
                <a:cs typeface="Manrope SemiBold" charset="0"/>
              </a:rPr>
              <a:t>x</a:t>
            </a:r>
            <a:endParaRPr lang="en-US" altLang="zh-CN" sz="3200" dirty="0">
              <a:solidFill>
                <a:schemeClr val="bg1"/>
              </a:solidFill>
              <a:latin typeface="G8321 Black" panose="00000A05000000000000" pitchFamily="2" charset="0"/>
              <a:ea typeface="G8321 Black" panose="00000A05000000000000" pitchFamily="2" charset="0"/>
              <a:cs typeface="Manrope SemiBold" charset="0"/>
            </a:endParaRPr>
          </a:p>
        </p:txBody>
      </p:sp>
      <p:sp>
        <p:nvSpPr>
          <p:cNvPr id="67" name="矩形 68"/>
          <p:cNvSpPr/>
          <p:nvPr>
            <p:custDataLst>
              <p:tags r:id="rId51"/>
            </p:custDataLst>
          </p:nvPr>
        </p:nvSpPr>
        <p:spPr>
          <a:xfrm>
            <a:off x="9877405" y="4655110"/>
            <a:ext cx="922327" cy="583565"/>
          </a:xfrm>
          <a:prstGeom prst="rect">
            <a:avLst/>
          </a:prstGeom>
        </p:spPr>
        <p:txBody>
          <a:bodyPr wrap="square">
            <a:spAutoFit/>
          </a:bodyPr>
          <a:p>
            <a:pPr algn="ctr"/>
            <a:r>
              <a:rPr lang="en-US" altLang="zh-CN" sz="3200" dirty="0">
                <a:solidFill>
                  <a:schemeClr val="bg1"/>
                </a:solidFill>
                <a:latin typeface="G8321 Black" panose="00000A05000000000000" pitchFamily="2" charset="0"/>
                <a:ea typeface="G8321 Black" panose="00000A05000000000000" pitchFamily="2" charset="0"/>
                <a:cs typeface="Manrope SemiBold" charset="0"/>
              </a:rPr>
              <a:t>z</a:t>
            </a:r>
            <a:endParaRPr lang="en-US" altLang="zh-CN" sz="3200" dirty="0">
              <a:solidFill>
                <a:schemeClr val="bg1"/>
              </a:solidFill>
              <a:latin typeface="G8321 Black" panose="00000A05000000000000" pitchFamily="2" charset="0"/>
              <a:ea typeface="G8321 Black" panose="00000A05000000000000" pitchFamily="2" charset="0"/>
              <a:cs typeface="Manrope SemiBold" charset="0"/>
            </a:endParaRPr>
          </a:p>
        </p:txBody>
      </p:sp>
      <p:sp>
        <p:nvSpPr>
          <p:cNvPr id="68" name="矩形 68"/>
          <p:cNvSpPr/>
          <p:nvPr>
            <p:custDataLst>
              <p:tags r:id="rId52"/>
            </p:custDataLst>
          </p:nvPr>
        </p:nvSpPr>
        <p:spPr>
          <a:xfrm>
            <a:off x="9298920" y="4665270"/>
            <a:ext cx="922327" cy="583565"/>
          </a:xfrm>
          <a:prstGeom prst="rect">
            <a:avLst/>
          </a:prstGeom>
        </p:spPr>
        <p:txBody>
          <a:bodyPr wrap="square">
            <a:spAutoFit/>
          </a:bodyPr>
          <a:p>
            <a:pPr algn="ctr"/>
            <a:r>
              <a:rPr lang="en-US" altLang="zh-CN" sz="3200" dirty="0">
                <a:solidFill>
                  <a:schemeClr val="bg1"/>
                </a:solidFill>
                <a:latin typeface="G8321 Black" panose="00000A05000000000000" pitchFamily="2" charset="0"/>
                <a:ea typeface="G8321 Black" panose="00000A05000000000000" pitchFamily="2" charset="0"/>
                <a:cs typeface="Manrope SemiBold" charset="0"/>
              </a:rPr>
              <a:t>y</a:t>
            </a:r>
            <a:endParaRPr lang="en-US" altLang="zh-CN" sz="3200" dirty="0">
              <a:solidFill>
                <a:schemeClr val="bg1"/>
              </a:solidFill>
              <a:latin typeface="G8321 Black" panose="00000A05000000000000" pitchFamily="2" charset="0"/>
              <a:ea typeface="G8321 Black" panose="00000A05000000000000" pitchFamily="2" charset="0"/>
              <a:cs typeface="Manrope SemiBold" charset="0"/>
            </a:endParaRPr>
          </a:p>
        </p:txBody>
      </p:sp>
      <p:cxnSp>
        <p:nvCxnSpPr>
          <p:cNvPr id="70" name="Straight Arrow Connector 69"/>
          <p:cNvCxnSpPr>
            <a:stCxn id="54" idx="0"/>
          </p:cNvCxnSpPr>
          <p:nvPr>
            <p:custDataLst>
              <p:tags r:id="rId53"/>
            </p:custDataLst>
          </p:nvPr>
        </p:nvCxnSpPr>
        <p:spPr>
          <a:xfrm flipH="1" flipV="1">
            <a:off x="10024110" y="3475990"/>
            <a:ext cx="12065" cy="47625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
        <p:nvSpPr>
          <p:cNvPr id="71" name="文本框 43"/>
          <p:cNvSpPr txBox="1"/>
          <p:nvPr>
            <p:custDataLst>
              <p:tags r:id="rId54"/>
            </p:custDataLst>
          </p:nvPr>
        </p:nvSpPr>
        <p:spPr>
          <a:xfrm>
            <a:off x="9193548" y="3174958"/>
            <a:ext cx="1904454" cy="245745"/>
          </a:xfrm>
          <a:prstGeom prst="rect">
            <a:avLst/>
          </a:prstGeom>
          <a:noFill/>
        </p:spPr>
        <p:txBody>
          <a:bodyPr vert="horz" wrap="square" lIns="0" tIns="0" rIns="0" bIns="0" rtlCol="0" anchor="t" anchorCtr="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just">
              <a:lnSpc>
                <a:spcPct val="80000"/>
              </a:lnSpc>
              <a:buClrTx/>
              <a:buSzTx/>
              <a:buFontTx/>
            </a:pPr>
            <a:r>
              <a:rPr lang="en-US" altLang="zh-CN" sz="2000" b="1" dirty="0">
                <a:solidFill>
                  <a:schemeClr val="accent3"/>
                </a:solidFill>
                <a:effectLst/>
                <a:latin typeface="G8321 Black" panose="00000A05000000000000" pitchFamily="2" charset="0"/>
                <a:ea typeface="G8321 Black" panose="00000A05000000000000" pitchFamily="2" charset="0"/>
                <a:cs typeface="G8321 Black" panose="00000A05000000000000" pitchFamily="2" charset="0"/>
                <a:sym typeface="+mn-ea"/>
              </a:rPr>
              <a:t>Nama Node</a:t>
            </a:r>
            <a:endParaRPr lang="en-US" altLang="zh-CN" sz="2000" b="1" dirty="0">
              <a:solidFill>
                <a:schemeClr val="accent3"/>
              </a:solidFill>
              <a:effectLst/>
              <a:latin typeface="G8321 Black" panose="00000A05000000000000" pitchFamily="2" charset="0"/>
              <a:ea typeface="G8321 Black" panose="00000A05000000000000" pitchFamily="2" charset="0"/>
              <a:cs typeface="G8321 Black" panose="00000A05000000000000" pitchFamily="2" charset="0"/>
              <a:sym typeface="+mn-ea"/>
            </a:endParaRPr>
          </a:p>
        </p:txBody>
      </p:sp>
      <p:cxnSp>
        <p:nvCxnSpPr>
          <p:cNvPr id="72" name="Straight Arrow Connector 71"/>
          <p:cNvCxnSpPr>
            <a:stCxn id="54" idx="3"/>
          </p:cNvCxnSpPr>
          <p:nvPr>
            <p:custDataLst>
              <p:tags r:id="rId55"/>
            </p:custDataLst>
          </p:nvPr>
        </p:nvCxnSpPr>
        <p:spPr>
          <a:xfrm flipH="1">
            <a:off x="9099550" y="5169535"/>
            <a:ext cx="415290" cy="49022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
        <p:nvSpPr>
          <p:cNvPr id="74" name="文本框 43"/>
          <p:cNvSpPr txBox="1"/>
          <p:nvPr>
            <p:custDataLst>
              <p:tags r:id="rId56"/>
            </p:custDataLst>
          </p:nvPr>
        </p:nvSpPr>
        <p:spPr>
          <a:xfrm>
            <a:off x="7870825" y="5680710"/>
            <a:ext cx="2379980" cy="492125"/>
          </a:xfrm>
          <a:prstGeom prst="rect">
            <a:avLst/>
          </a:prstGeom>
          <a:noFill/>
        </p:spPr>
        <p:txBody>
          <a:bodyPr vert="horz" wrap="square" lIns="0" tIns="0" rIns="0" bIns="0" rtlCol="0" anchor="t" anchorCtr="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just">
              <a:lnSpc>
                <a:spcPct val="80000"/>
              </a:lnSpc>
              <a:buClrTx/>
              <a:buSzTx/>
              <a:buFontTx/>
            </a:pPr>
            <a:r>
              <a:rPr lang="en-US" altLang="zh-CN" sz="2000" b="1" dirty="0">
                <a:solidFill>
                  <a:schemeClr val="accent3"/>
                </a:solidFill>
                <a:effectLst/>
                <a:latin typeface="G8321 Black" panose="00000A05000000000000" pitchFamily="2" charset="0"/>
                <a:ea typeface="G8321 Black" panose="00000A05000000000000" pitchFamily="2" charset="0"/>
                <a:cs typeface="G8321 Black" panose="00000A05000000000000" pitchFamily="2" charset="0"/>
                <a:sym typeface="+mn-ea"/>
              </a:rPr>
              <a:t>bobot </a:t>
            </a:r>
            <a:endParaRPr lang="en-US" altLang="zh-CN" sz="2000" b="1" dirty="0">
              <a:solidFill>
                <a:schemeClr val="accent3"/>
              </a:solidFill>
              <a:effectLst/>
              <a:latin typeface="G8321 Black" panose="00000A05000000000000" pitchFamily="2" charset="0"/>
              <a:ea typeface="G8321 Black" panose="00000A05000000000000" pitchFamily="2" charset="0"/>
              <a:cs typeface="G8321 Black" panose="00000A05000000000000" pitchFamily="2" charset="0"/>
              <a:sym typeface="+mn-ea"/>
            </a:endParaRPr>
          </a:p>
          <a:p>
            <a:pPr lvl="0" algn="just">
              <a:lnSpc>
                <a:spcPct val="80000"/>
              </a:lnSpc>
              <a:buClrTx/>
              <a:buSzTx/>
              <a:buFontTx/>
            </a:pPr>
            <a:r>
              <a:rPr lang="en-US" altLang="zh-CN" sz="2000" b="1" dirty="0">
                <a:solidFill>
                  <a:schemeClr val="accent3"/>
                </a:solidFill>
                <a:effectLst/>
                <a:latin typeface="G8321 Black" panose="00000A05000000000000" pitchFamily="2" charset="0"/>
                <a:ea typeface="G8321 Black" panose="00000A05000000000000" pitchFamily="2" charset="0"/>
                <a:cs typeface="G8321 Black" panose="00000A05000000000000" pitchFamily="2" charset="0"/>
                <a:sym typeface="+mn-ea"/>
              </a:rPr>
              <a:t>minimal</a:t>
            </a:r>
            <a:endParaRPr lang="en-US" altLang="zh-CN" sz="2000" b="1" dirty="0">
              <a:solidFill>
                <a:schemeClr val="accent3"/>
              </a:solidFill>
              <a:effectLst/>
              <a:latin typeface="G8321 Black" panose="00000A05000000000000" pitchFamily="2" charset="0"/>
              <a:ea typeface="G8321 Black" panose="00000A05000000000000" pitchFamily="2" charset="0"/>
              <a:cs typeface="G8321 Black" panose="00000A05000000000000" pitchFamily="2" charset="0"/>
              <a:sym typeface="+mn-ea"/>
            </a:endParaRPr>
          </a:p>
        </p:txBody>
      </p:sp>
      <p:cxnSp>
        <p:nvCxnSpPr>
          <p:cNvPr id="75" name="Straight Arrow Connector 74"/>
          <p:cNvCxnSpPr>
            <a:stCxn id="54" idx="5"/>
          </p:cNvCxnSpPr>
          <p:nvPr>
            <p:custDataLst>
              <p:tags r:id="rId57"/>
            </p:custDataLst>
          </p:nvPr>
        </p:nvCxnSpPr>
        <p:spPr>
          <a:xfrm>
            <a:off x="10557510" y="5169535"/>
            <a:ext cx="120015" cy="37846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
        <p:nvSpPr>
          <p:cNvPr id="76" name="文本框 43"/>
          <p:cNvSpPr txBox="1"/>
          <p:nvPr>
            <p:custDataLst>
              <p:tags r:id="rId58"/>
            </p:custDataLst>
          </p:nvPr>
        </p:nvSpPr>
        <p:spPr>
          <a:xfrm>
            <a:off x="9812020" y="5680710"/>
            <a:ext cx="2379980" cy="492125"/>
          </a:xfrm>
          <a:prstGeom prst="rect">
            <a:avLst/>
          </a:prstGeom>
          <a:noFill/>
        </p:spPr>
        <p:txBody>
          <a:bodyPr vert="horz" wrap="square" lIns="0" tIns="0" rIns="0" bIns="0" rtlCol="0" anchor="t" anchorCtr="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just">
              <a:lnSpc>
                <a:spcPct val="80000"/>
              </a:lnSpc>
              <a:buClrTx/>
              <a:buSzTx/>
              <a:buFontTx/>
            </a:pPr>
            <a:r>
              <a:rPr lang="en-US" altLang="zh-CN" sz="2000" b="1" dirty="0">
                <a:solidFill>
                  <a:schemeClr val="accent3"/>
                </a:solidFill>
                <a:effectLst/>
                <a:latin typeface="G8321 Black" panose="00000A05000000000000" pitchFamily="2" charset="0"/>
                <a:ea typeface="G8321 Black" panose="00000A05000000000000" pitchFamily="2" charset="0"/>
                <a:cs typeface="G8321 Black" panose="00000A05000000000000" pitchFamily="2" charset="0"/>
                <a:sym typeface="+mn-ea"/>
              </a:rPr>
              <a:t>node</a:t>
            </a:r>
            <a:endParaRPr lang="en-US" altLang="zh-CN" sz="2000" b="1" dirty="0">
              <a:solidFill>
                <a:schemeClr val="accent3"/>
              </a:solidFill>
              <a:effectLst/>
              <a:latin typeface="G8321 Black" panose="00000A05000000000000" pitchFamily="2" charset="0"/>
              <a:ea typeface="G8321 Black" panose="00000A05000000000000" pitchFamily="2" charset="0"/>
              <a:cs typeface="G8321 Black" panose="00000A05000000000000" pitchFamily="2" charset="0"/>
              <a:sym typeface="+mn-ea"/>
            </a:endParaRPr>
          </a:p>
          <a:p>
            <a:pPr lvl="0" algn="just">
              <a:lnSpc>
                <a:spcPct val="80000"/>
              </a:lnSpc>
              <a:buClrTx/>
              <a:buSzTx/>
              <a:buFontTx/>
            </a:pPr>
            <a:r>
              <a:rPr lang="en-US" altLang="zh-CN" sz="2000" b="1" dirty="0">
                <a:solidFill>
                  <a:schemeClr val="accent3"/>
                </a:solidFill>
                <a:effectLst/>
                <a:latin typeface="G8321 Black" panose="00000A05000000000000" pitchFamily="2" charset="0"/>
                <a:ea typeface="G8321 Black" panose="00000A05000000000000" pitchFamily="2" charset="0"/>
                <a:cs typeface="G8321 Black" panose="00000A05000000000000" pitchFamily="2" charset="0"/>
                <a:sym typeface="+mn-ea"/>
              </a:rPr>
              <a:t>sebelumnya</a:t>
            </a:r>
            <a:endParaRPr lang="en-US" altLang="zh-CN" sz="2000" b="1" dirty="0">
              <a:solidFill>
                <a:schemeClr val="accent3"/>
              </a:solidFill>
              <a:effectLst/>
              <a:latin typeface="G8321 Black" panose="00000A05000000000000" pitchFamily="2" charset="0"/>
              <a:ea typeface="G8321 Black" panose="00000A05000000000000" pitchFamily="2" charset="0"/>
              <a:cs typeface="G8321 Black" panose="00000A05000000000000" pitchFamily="2" charset="0"/>
              <a:sym typeface="+mn-ea"/>
            </a:endParaRPr>
          </a:p>
        </p:txBody>
      </p:sp>
      <p:pic>
        <p:nvPicPr>
          <p:cNvPr id="77" name="图形 1"/>
          <p:cNvPicPr>
            <a:picLocks noChangeAspect="1"/>
          </p:cNvPicPr>
          <p:nvPr>
            <p:custDataLst>
              <p:tags r:id="rId59"/>
            </p:custDataLst>
          </p:nvPr>
        </p:nvPicPr>
        <p:blipFill>
          <a:blip r:embed="rId60">
            <a:extLst>
              <a:ext uri="{96DAC541-7B7A-43D3-8B79-37D633B846F1}">
                <asvg:svgBlip xmlns:asvg="http://schemas.microsoft.com/office/drawing/2016/SVG/main" r:embed="rId61"/>
              </a:ext>
            </a:extLst>
          </a:blip>
          <a:stretch>
            <a:fillRect/>
          </a:stretch>
        </p:blipFill>
        <p:spPr>
          <a:xfrm>
            <a:off x="8844280" y="-111760"/>
            <a:ext cx="2119630" cy="3020060"/>
          </a:xfrm>
          <a:prstGeom prst="rect">
            <a:avLst/>
          </a:prstGeom>
        </p:spPr>
      </p:pic>
    </p:spTree>
    <p:custDataLst>
      <p:tags r:id="rId62"/>
    </p:custDataLst>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0" y="0"/>
            <a:ext cx="12192000" cy="6858000"/>
          </a:xfrm>
          <a:prstGeom prst="rect">
            <a:avLst/>
          </a:prstGeom>
          <a:solidFill>
            <a:srgbClr val="FD9B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G8321 Black" panose="00000A05000000000000" pitchFamily="2" charset="0"/>
            </a:endParaRPr>
          </a:p>
        </p:txBody>
      </p:sp>
      <p:grpSp>
        <p:nvGrpSpPr>
          <p:cNvPr id="14" name="组合 13"/>
          <p:cNvGrpSpPr/>
          <p:nvPr/>
        </p:nvGrpSpPr>
        <p:grpSpPr>
          <a:xfrm>
            <a:off x="0" y="0"/>
            <a:ext cx="12192000" cy="6858000"/>
            <a:chOff x="0" y="0"/>
            <a:chExt cx="12192000" cy="6858000"/>
          </a:xfrm>
          <a:solidFill>
            <a:srgbClr val="FDB291"/>
          </a:solidFill>
        </p:grpSpPr>
        <p:pic>
          <p:nvPicPr>
            <p:cNvPr id="12" name="图形 11"/>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0" y="0"/>
              <a:ext cx="6126633" cy="6858000"/>
            </a:xfrm>
            <a:prstGeom prst="rect">
              <a:avLst/>
            </a:prstGeom>
          </p:spPr>
        </p:pic>
        <p:pic>
          <p:nvPicPr>
            <p:cNvPr id="13" name="图形 12"/>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6187899" y="0"/>
              <a:ext cx="6004101" cy="6858000"/>
            </a:xfrm>
            <a:prstGeom prst="rect">
              <a:avLst/>
            </a:prstGeom>
          </p:spPr>
        </p:pic>
      </p:grpSp>
      <p:sp>
        <p:nvSpPr>
          <p:cNvPr id="16" name="矩形: 圆角 15"/>
          <p:cNvSpPr/>
          <p:nvPr/>
        </p:nvSpPr>
        <p:spPr>
          <a:xfrm>
            <a:off x="447499" y="406400"/>
            <a:ext cx="11315700" cy="6045200"/>
          </a:xfrm>
          <a:prstGeom prst="roundRect">
            <a:avLst>
              <a:gd name="adj" fmla="val 7037"/>
            </a:avLst>
          </a:prstGeom>
          <a:solidFill>
            <a:srgbClr val="F7F5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G8321 Black" panose="00000A05000000000000" pitchFamily="2" charset="0"/>
            </a:endParaRPr>
          </a:p>
        </p:txBody>
      </p:sp>
      <p:pic>
        <p:nvPicPr>
          <p:cNvPr id="21" name="图形 20"/>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097986" y="685403"/>
            <a:ext cx="419100" cy="95250"/>
          </a:xfrm>
          <a:prstGeom prst="rect">
            <a:avLst/>
          </a:prstGeom>
        </p:spPr>
      </p:pic>
      <p:sp>
        <p:nvSpPr>
          <p:cNvPr id="28" name="矩形 27"/>
          <p:cNvSpPr/>
          <p:nvPr/>
        </p:nvSpPr>
        <p:spPr>
          <a:xfrm>
            <a:off x="1244529" y="558191"/>
            <a:ext cx="9721640" cy="922020"/>
          </a:xfrm>
          <a:prstGeom prst="rect">
            <a:avLst/>
          </a:prstGeom>
        </p:spPr>
        <p:txBody>
          <a:bodyPr wrap="square">
            <a:spAutoFit/>
          </a:bodyPr>
          <a:lstStyle/>
          <a:p>
            <a:pPr algn="ctr"/>
            <a:r>
              <a:rPr lang="en-US" altLang="zh-CN" sz="5400" b="1" dirty="0">
                <a:solidFill>
                  <a:srgbClr val="F58C6F"/>
                </a:solidFill>
                <a:latin typeface="G8321 Black" panose="00000A05000000000000" pitchFamily="2" charset="0"/>
                <a:ea typeface="+mj-ea"/>
                <a:cs typeface="Manrope SemiBold" charset="0"/>
              </a:rPr>
              <a:t>contoh code</a:t>
            </a:r>
            <a:endParaRPr lang="en-US" altLang="zh-CN" sz="5400" b="1" dirty="0">
              <a:solidFill>
                <a:srgbClr val="F58C6F"/>
              </a:solidFill>
              <a:latin typeface="G8321 Black" panose="00000A05000000000000" pitchFamily="2" charset="0"/>
              <a:ea typeface="+mj-ea"/>
              <a:cs typeface="Manrope SemiBold" charset="0"/>
            </a:endParaRPr>
          </a:p>
        </p:txBody>
      </p:sp>
      <p:pic>
        <p:nvPicPr>
          <p:cNvPr id="2" name="图形 1"/>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682040" y="5085356"/>
            <a:ext cx="2510420" cy="1772643"/>
          </a:xfrm>
          <a:prstGeom prst="rect">
            <a:avLst/>
          </a:prstGeom>
        </p:spPr>
      </p:pic>
      <p:pic>
        <p:nvPicPr>
          <p:cNvPr id="3" name="图形 2"/>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36852" y="868785"/>
            <a:ext cx="1187468" cy="1212913"/>
          </a:xfrm>
          <a:prstGeom prst="rect">
            <a:avLst/>
          </a:prstGeom>
        </p:spPr>
      </p:pic>
      <p:sp>
        <p:nvSpPr>
          <p:cNvPr id="5" name="文本框 29" descr="7b0a20202020227461726765744d6f64756c65223a202270726f636573734f6e6c696e65466f6e7473220a7d0a"/>
          <p:cNvSpPr txBox="1"/>
          <p:nvPr>
            <p:custDataLst>
              <p:tags r:id="rId9"/>
            </p:custDataLst>
          </p:nvPr>
        </p:nvSpPr>
        <p:spPr>
          <a:xfrm>
            <a:off x="7358845" y="1777019"/>
            <a:ext cx="3854717" cy="461645"/>
          </a:xfrm>
          <a:prstGeom prst="rect">
            <a:avLst/>
          </a:prstGeom>
          <a:noFill/>
        </p:spPr>
        <p:txBody>
          <a:bodyPr wrap="square" lIns="0" tIns="0" rIns="0" bIns="0" rtlCol="0" anchor="t" anchorCtr="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spcBef>
                <a:spcPts val="0"/>
              </a:spcBef>
              <a:spcAft>
                <a:spcPts val="0"/>
              </a:spcAft>
            </a:pPr>
            <a:r>
              <a:rPr lang="en-US" altLang="zh-CN" sz="2000" dirty="0">
                <a:solidFill>
                  <a:schemeClr val="tx1">
                    <a:lumMod val="75000"/>
                    <a:lumOff val="25000"/>
                  </a:schemeClr>
                </a:solidFill>
                <a:latin typeface="Manrope SemiBold" charset="0"/>
                <a:ea typeface="Manrope SemiBold" charset="0"/>
                <a:cs typeface="Manrope SemiBold" charset="0"/>
                <a:sym typeface="Manrope SemiBold" charset="0"/>
              </a:rPr>
              <a:t>Output</a:t>
            </a:r>
            <a:endParaRPr lang="en-US" altLang="zh-CN" sz="2000" dirty="0">
              <a:solidFill>
                <a:schemeClr val="tx1">
                  <a:lumMod val="75000"/>
                  <a:lumOff val="25000"/>
                </a:schemeClr>
              </a:solidFill>
              <a:latin typeface="Manrope SemiBold" charset="0"/>
              <a:ea typeface="Manrope SemiBold" charset="0"/>
              <a:cs typeface="Manrope SemiBold" charset="0"/>
              <a:sym typeface="Manrope SemiBold" charset="0"/>
            </a:endParaRPr>
          </a:p>
        </p:txBody>
      </p:sp>
      <p:sp>
        <p:nvSpPr>
          <p:cNvPr id="43" name="矩形 42"/>
          <p:cNvSpPr/>
          <p:nvPr>
            <p:custDataLst>
              <p:tags r:id="rId10"/>
            </p:custDataLst>
          </p:nvPr>
        </p:nvSpPr>
        <p:spPr>
          <a:xfrm>
            <a:off x="598170" y="1776730"/>
            <a:ext cx="6904355" cy="4353560"/>
          </a:xfrm>
          <a:prstGeom prst="rect">
            <a:avLst/>
          </a:prstGeom>
        </p:spPr>
        <p:txBody>
          <a:bodyPr wrap="square">
            <a:noAutofit/>
          </a:bodyPr>
          <a:p>
            <a:pPr marL="285750" indent="-285750" algn="l">
              <a:lnSpc>
                <a:spcPct val="150000"/>
              </a:lnSpc>
              <a:buFont typeface="Wingdings" panose="05000000000000000000" charset="0"/>
              <a:buChar char="Ø"/>
            </a:pPr>
            <a:r>
              <a:rPr lang="en-US" altLang="zh-CN" sz="1600" dirty="0">
                <a:solidFill>
                  <a:schemeClr val="tx1">
                    <a:lumMod val="75000"/>
                    <a:lumOff val="25000"/>
                  </a:schemeClr>
                </a:solidFill>
                <a:latin typeface="Baskerville Old Face" panose="02020602080505020303" charset="0"/>
                <a:cs typeface="Baskerville Old Face" panose="02020602080505020303" charset="0"/>
              </a:rPr>
              <a:t>To node 0: 0 = Jarak dari node 0 ke dirinya sendiri adalah 0.</a:t>
            </a:r>
            <a:endParaRPr lang="en-US" altLang="zh-CN" sz="1600" dirty="0">
              <a:solidFill>
                <a:schemeClr val="tx1">
                  <a:lumMod val="75000"/>
                  <a:lumOff val="25000"/>
                </a:schemeClr>
              </a:solidFill>
              <a:latin typeface="Baskerville Old Face" panose="02020602080505020303" charset="0"/>
              <a:cs typeface="Baskerville Old Face" panose="02020602080505020303" charset="0"/>
            </a:endParaRPr>
          </a:p>
          <a:p>
            <a:pPr marL="285750" indent="-285750" algn="l">
              <a:lnSpc>
                <a:spcPct val="150000"/>
              </a:lnSpc>
              <a:buFont typeface="Wingdings" panose="05000000000000000000" charset="0"/>
              <a:buChar char="Ø"/>
            </a:pPr>
            <a:r>
              <a:rPr lang="en-US" altLang="zh-CN" sz="1600" dirty="0">
                <a:solidFill>
                  <a:schemeClr val="tx1">
                    <a:lumMod val="75000"/>
                    <a:lumOff val="25000"/>
                  </a:schemeClr>
                </a:solidFill>
                <a:latin typeface="Baskerville Old Face" panose="02020602080505020303" charset="0"/>
                <a:cs typeface="Baskerville Old Face" panose="02020602080505020303" charset="0"/>
              </a:rPr>
              <a:t>To node 1: 5 = Jarak terpendek dari node 0 ke node 1 adalah 5, melalui edge langsung dengan bobot 5.</a:t>
            </a:r>
            <a:endParaRPr lang="en-US" altLang="zh-CN" sz="1600" dirty="0">
              <a:solidFill>
                <a:schemeClr val="tx1">
                  <a:lumMod val="75000"/>
                  <a:lumOff val="25000"/>
                </a:schemeClr>
              </a:solidFill>
              <a:latin typeface="Baskerville Old Face" panose="02020602080505020303" charset="0"/>
              <a:cs typeface="Baskerville Old Face" panose="02020602080505020303" charset="0"/>
            </a:endParaRPr>
          </a:p>
          <a:p>
            <a:pPr marL="285750" indent="-285750" algn="l">
              <a:lnSpc>
                <a:spcPct val="150000"/>
              </a:lnSpc>
              <a:buFont typeface="Wingdings" panose="05000000000000000000" charset="0"/>
              <a:buChar char="Ø"/>
            </a:pPr>
            <a:r>
              <a:rPr lang="en-US" altLang="zh-CN" sz="1600" dirty="0">
                <a:solidFill>
                  <a:schemeClr val="tx1">
                    <a:lumMod val="75000"/>
                    <a:lumOff val="25000"/>
                  </a:schemeClr>
                </a:solidFill>
                <a:latin typeface="Baskerville Old Face" panose="02020602080505020303" charset="0"/>
                <a:cs typeface="Baskerville Old Face" panose="02020602080505020303" charset="0"/>
              </a:rPr>
              <a:t>To node 2: 3 = Jarak terpendek dari node 0 ke node 2 adalah 3, melalui edge langsung dengan bobot 3.</a:t>
            </a:r>
            <a:endParaRPr lang="en-US" altLang="zh-CN" sz="1600" dirty="0">
              <a:solidFill>
                <a:schemeClr val="tx1">
                  <a:lumMod val="75000"/>
                  <a:lumOff val="25000"/>
                </a:schemeClr>
              </a:solidFill>
              <a:latin typeface="Baskerville Old Face" panose="02020602080505020303" charset="0"/>
              <a:cs typeface="Baskerville Old Face" panose="02020602080505020303" charset="0"/>
            </a:endParaRPr>
          </a:p>
          <a:p>
            <a:pPr marL="285750" indent="-285750" algn="l">
              <a:lnSpc>
                <a:spcPct val="150000"/>
              </a:lnSpc>
              <a:buFont typeface="Wingdings" panose="05000000000000000000" charset="0"/>
              <a:buChar char="Ø"/>
            </a:pPr>
            <a:r>
              <a:rPr lang="en-US" altLang="zh-CN" sz="1600" dirty="0">
                <a:solidFill>
                  <a:schemeClr val="tx1">
                    <a:lumMod val="75000"/>
                    <a:lumOff val="25000"/>
                  </a:schemeClr>
                </a:solidFill>
                <a:latin typeface="Baskerville Old Face" panose="02020602080505020303" charset="0"/>
                <a:cs typeface="Baskerville Old Face" panose="02020602080505020303" charset="0"/>
              </a:rPr>
              <a:t>To node 3: 5 = Jarak terpendek dari node 0 ke node 3 adalah 5. Ada dua jalur, 0-&gt;2-&gt;3 dengan bobot total 5 (3+2).</a:t>
            </a:r>
            <a:endParaRPr lang="en-US" altLang="zh-CN" sz="1600" dirty="0">
              <a:solidFill>
                <a:schemeClr val="tx1">
                  <a:lumMod val="75000"/>
                  <a:lumOff val="25000"/>
                </a:schemeClr>
              </a:solidFill>
              <a:latin typeface="Baskerville Old Face" panose="02020602080505020303" charset="0"/>
              <a:cs typeface="Baskerville Old Face" panose="02020602080505020303" charset="0"/>
            </a:endParaRPr>
          </a:p>
          <a:p>
            <a:pPr marL="285750" indent="-285750" algn="l">
              <a:lnSpc>
                <a:spcPct val="150000"/>
              </a:lnSpc>
              <a:buFont typeface="Wingdings" panose="05000000000000000000" charset="0"/>
              <a:buChar char="Ø"/>
            </a:pPr>
            <a:r>
              <a:rPr lang="en-US" altLang="zh-CN" sz="1600" dirty="0">
                <a:solidFill>
                  <a:schemeClr val="tx1">
                    <a:lumMod val="75000"/>
                    <a:lumOff val="25000"/>
                  </a:schemeClr>
                </a:solidFill>
                <a:latin typeface="Baskerville Old Face" panose="02020602080505020303" charset="0"/>
                <a:cs typeface="Baskerville Old Face" panose="02020602080505020303" charset="0"/>
              </a:rPr>
              <a:t>To node 4: 9 = Jarak terpendek dari node 0 ke node 4 adalah 9, melalui jalur 0-&gt;1-&gt;4 dengan bobot total 9 (5+4).</a:t>
            </a:r>
            <a:endParaRPr lang="en-US" altLang="zh-CN" sz="1600" dirty="0">
              <a:solidFill>
                <a:schemeClr val="tx1">
                  <a:lumMod val="75000"/>
                  <a:lumOff val="25000"/>
                </a:schemeClr>
              </a:solidFill>
              <a:latin typeface="Baskerville Old Face" panose="02020602080505020303" charset="0"/>
              <a:cs typeface="Baskerville Old Face" panose="02020602080505020303" charset="0"/>
            </a:endParaRPr>
          </a:p>
          <a:p>
            <a:pPr marL="285750" indent="-285750" algn="l">
              <a:lnSpc>
                <a:spcPct val="150000"/>
              </a:lnSpc>
              <a:buFont typeface="Wingdings" panose="05000000000000000000" charset="0"/>
              <a:buChar char="Ø"/>
            </a:pPr>
            <a:r>
              <a:rPr lang="en-US" altLang="zh-CN" sz="1600" dirty="0">
                <a:solidFill>
                  <a:schemeClr val="tx1">
                    <a:lumMod val="75000"/>
                    <a:lumOff val="25000"/>
                  </a:schemeClr>
                </a:solidFill>
                <a:latin typeface="Baskerville Old Face" panose="02020602080505020303" charset="0"/>
                <a:cs typeface="Baskerville Old Face" panose="02020602080505020303" charset="0"/>
              </a:rPr>
              <a:t>To node 5: 6 = Jarak terpendek dari node 0 ke node 5 adalah 6, melalui jalur 0-&gt;2-&gt;3-&gt;5 dengan bobot total 6 (3+2+1)</a:t>
            </a:r>
            <a:endParaRPr lang="en-US" altLang="zh-CN" sz="1600" dirty="0">
              <a:solidFill>
                <a:schemeClr val="tx1">
                  <a:lumMod val="75000"/>
                  <a:lumOff val="25000"/>
                </a:schemeClr>
              </a:solidFill>
              <a:latin typeface="Baskerville Old Face" panose="02020602080505020303" charset="0"/>
              <a:cs typeface="Baskerville Old Face" panose="02020602080505020303" charset="0"/>
            </a:endParaRPr>
          </a:p>
        </p:txBody>
      </p:sp>
      <p:pic>
        <p:nvPicPr>
          <p:cNvPr id="4" name="Picture 3"/>
          <p:cNvPicPr>
            <a:picLocks noChangeAspect="1"/>
          </p:cNvPicPr>
          <p:nvPr>
            <p:custDataLst>
              <p:tags r:id="rId11"/>
            </p:custDataLst>
          </p:nvPr>
        </p:nvPicPr>
        <p:blipFill>
          <a:blip r:embed="rId12"/>
          <a:srcRect l="35129" t="43785" r="42572" b="31780"/>
          <a:stretch>
            <a:fillRect/>
          </a:stretch>
        </p:blipFill>
        <p:spPr>
          <a:xfrm>
            <a:off x="7502525" y="2388870"/>
            <a:ext cx="4076065" cy="2511425"/>
          </a:xfrm>
          <a:prstGeom prst="rect">
            <a:avLst/>
          </a:prstGeom>
        </p:spPr>
      </p:pic>
    </p:spTree>
    <p:custDataLst>
      <p:tags r:id="rId13"/>
    </p:custDataLst>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0" y="0"/>
            <a:ext cx="12192000" cy="6858000"/>
          </a:xfrm>
          <a:prstGeom prst="rect">
            <a:avLst/>
          </a:prstGeom>
          <a:solidFill>
            <a:srgbClr val="FD9B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G8321 Black" panose="00000A05000000000000" pitchFamily="2" charset="0"/>
            </a:endParaRPr>
          </a:p>
        </p:txBody>
      </p:sp>
      <p:grpSp>
        <p:nvGrpSpPr>
          <p:cNvPr id="14" name="组合 13"/>
          <p:cNvGrpSpPr/>
          <p:nvPr/>
        </p:nvGrpSpPr>
        <p:grpSpPr>
          <a:xfrm>
            <a:off x="0" y="0"/>
            <a:ext cx="12192000" cy="6858000"/>
            <a:chOff x="0" y="0"/>
            <a:chExt cx="12192000" cy="6858000"/>
          </a:xfrm>
          <a:solidFill>
            <a:srgbClr val="FDB291"/>
          </a:solidFill>
        </p:grpSpPr>
        <p:pic>
          <p:nvPicPr>
            <p:cNvPr id="12" name="图形 11"/>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0" y="0"/>
              <a:ext cx="6126633" cy="6858000"/>
            </a:xfrm>
            <a:prstGeom prst="rect">
              <a:avLst/>
            </a:prstGeom>
          </p:spPr>
        </p:pic>
        <p:pic>
          <p:nvPicPr>
            <p:cNvPr id="13" name="图形 12"/>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6187899" y="0"/>
              <a:ext cx="6004101" cy="6858000"/>
            </a:xfrm>
            <a:prstGeom prst="rect">
              <a:avLst/>
            </a:prstGeom>
          </p:spPr>
        </p:pic>
      </p:grpSp>
      <p:sp>
        <p:nvSpPr>
          <p:cNvPr id="16" name="矩形: 圆角 15"/>
          <p:cNvSpPr/>
          <p:nvPr/>
        </p:nvSpPr>
        <p:spPr>
          <a:xfrm>
            <a:off x="447499" y="406400"/>
            <a:ext cx="11315700" cy="6045200"/>
          </a:xfrm>
          <a:prstGeom prst="roundRect">
            <a:avLst>
              <a:gd name="adj" fmla="val 7037"/>
            </a:avLst>
          </a:prstGeom>
          <a:solidFill>
            <a:srgbClr val="F7F5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G8321 Black" panose="00000A05000000000000" pitchFamily="2" charset="0"/>
            </a:endParaRPr>
          </a:p>
        </p:txBody>
      </p:sp>
      <p:pic>
        <p:nvPicPr>
          <p:cNvPr id="21" name="图形 20"/>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097986" y="685403"/>
            <a:ext cx="419100" cy="95250"/>
          </a:xfrm>
          <a:prstGeom prst="rect">
            <a:avLst/>
          </a:prstGeom>
        </p:spPr>
      </p:pic>
      <p:sp>
        <p:nvSpPr>
          <p:cNvPr id="28" name="矩形 27"/>
          <p:cNvSpPr/>
          <p:nvPr/>
        </p:nvSpPr>
        <p:spPr>
          <a:xfrm>
            <a:off x="1244529" y="986181"/>
            <a:ext cx="9721640" cy="922020"/>
          </a:xfrm>
          <a:prstGeom prst="rect">
            <a:avLst/>
          </a:prstGeom>
        </p:spPr>
        <p:txBody>
          <a:bodyPr wrap="square">
            <a:spAutoFit/>
          </a:bodyPr>
          <a:lstStyle/>
          <a:p>
            <a:pPr algn="ctr"/>
            <a:r>
              <a:rPr lang="zh-CN" altLang="en-US" sz="5400" dirty="0">
                <a:solidFill>
                  <a:srgbClr val="F58C6F"/>
                </a:solidFill>
                <a:latin typeface="G8321 Black" panose="00000A05000000000000" pitchFamily="2" charset="0"/>
                <a:ea typeface="+mj-ea"/>
                <a:cs typeface="Manrope SemiBold" charset="0"/>
              </a:rPr>
              <a:t> </a:t>
            </a:r>
            <a:r>
              <a:rPr lang="zh-CN" altLang="en-US" sz="5400" b="1" dirty="0">
                <a:solidFill>
                  <a:srgbClr val="F58C6F"/>
                </a:solidFill>
                <a:latin typeface="G8321 Black" panose="00000A05000000000000" pitchFamily="2" charset="0"/>
                <a:ea typeface="+mj-ea"/>
                <a:cs typeface="Manrope SemiBold" charset="0"/>
              </a:rPr>
              <a:t>T</a:t>
            </a:r>
            <a:r>
              <a:rPr lang="en-US" altLang="zh-CN" sz="5400" b="1" dirty="0">
                <a:solidFill>
                  <a:srgbClr val="F58C6F"/>
                </a:solidFill>
                <a:latin typeface="G8321 Black" panose="00000A05000000000000" pitchFamily="2" charset="0"/>
                <a:ea typeface="+mj-ea"/>
                <a:cs typeface="Manrope SemiBold" charset="0"/>
              </a:rPr>
              <a:t>ugas</a:t>
            </a:r>
            <a:endParaRPr lang="en-US" altLang="zh-CN" sz="5400" b="1" dirty="0">
              <a:solidFill>
                <a:srgbClr val="F58C6F"/>
              </a:solidFill>
              <a:latin typeface="G8321 Black" panose="00000A05000000000000" pitchFamily="2" charset="0"/>
              <a:ea typeface="+mj-ea"/>
              <a:cs typeface="Manrope SemiBold" charset="0"/>
            </a:endParaRPr>
          </a:p>
        </p:txBody>
      </p:sp>
      <p:pic>
        <p:nvPicPr>
          <p:cNvPr id="2" name="图形 1"/>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252780" y="4678956"/>
            <a:ext cx="2510420" cy="1772643"/>
          </a:xfrm>
          <a:prstGeom prst="rect">
            <a:avLst/>
          </a:prstGeom>
        </p:spPr>
      </p:pic>
      <p:pic>
        <p:nvPicPr>
          <p:cNvPr id="3" name="图形 2"/>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36852" y="868785"/>
            <a:ext cx="1187468" cy="1212913"/>
          </a:xfrm>
          <a:prstGeom prst="rect">
            <a:avLst/>
          </a:prstGeom>
        </p:spPr>
      </p:pic>
      <p:pic>
        <p:nvPicPr>
          <p:cNvPr id="80" name="图形 79"/>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954682" y="1162130"/>
            <a:ext cx="1011488" cy="912806"/>
          </a:xfrm>
          <a:prstGeom prst="rect">
            <a:avLst/>
          </a:prstGeom>
        </p:spPr>
      </p:pic>
      <p:pic>
        <p:nvPicPr>
          <p:cNvPr id="6" name="图形 5"/>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flipH="1">
            <a:off x="595310" y="4553324"/>
            <a:ext cx="1772709" cy="1898276"/>
          </a:xfrm>
          <a:prstGeom prst="rect">
            <a:avLst/>
          </a:prstGeom>
        </p:spPr>
      </p:pic>
      <p:pic>
        <p:nvPicPr>
          <p:cNvPr id="4" name="Picture 3"/>
          <p:cNvPicPr>
            <a:picLocks noChangeAspect="1"/>
          </p:cNvPicPr>
          <p:nvPr>
            <p:custDataLst>
              <p:tags r:id="rId13"/>
            </p:custDataLst>
          </p:nvPr>
        </p:nvPicPr>
        <p:blipFill>
          <a:blip r:embed="rId14"/>
          <a:srcRect l="51969" t="37733" r="12208" b="43834"/>
          <a:stretch>
            <a:fillRect/>
          </a:stretch>
        </p:blipFill>
        <p:spPr>
          <a:xfrm>
            <a:off x="1035050" y="2418080"/>
            <a:ext cx="5619115" cy="1625600"/>
          </a:xfrm>
          <a:prstGeom prst="rect">
            <a:avLst/>
          </a:prstGeom>
        </p:spPr>
      </p:pic>
      <p:sp>
        <p:nvSpPr>
          <p:cNvPr id="5" name="文本框 29" descr="7b0a20202020227461726765744d6f64756c65223a202270726f636573734f6e6c696e65466f6e7473220a7d0a"/>
          <p:cNvSpPr txBox="1"/>
          <p:nvPr>
            <p:custDataLst>
              <p:tags r:id="rId15"/>
            </p:custDataLst>
          </p:nvPr>
        </p:nvSpPr>
        <p:spPr>
          <a:xfrm>
            <a:off x="1034880" y="1898939"/>
            <a:ext cx="3854717" cy="461645"/>
          </a:xfrm>
          <a:prstGeom prst="rect">
            <a:avLst/>
          </a:prstGeom>
          <a:noFill/>
        </p:spPr>
        <p:txBody>
          <a:bodyPr wrap="square" lIns="0" tIns="0" rIns="0" bIns="0" rtlCol="0" anchor="t" anchorCtr="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spcBef>
                <a:spcPts val="0"/>
              </a:spcBef>
              <a:spcAft>
                <a:spcPts val="0"/>
              </a:spcAft>
            </a:pPr>
            <a:r>
              <a:rPr lang="en-US" altLang="zh-CN" sz="2000" dirty="0">
                <a:solidFill>
                  <a:schemeClr val="tx1">
                    <a:lumMod val="75000"/>
                    <a:lumOff val="25000"/>
                  </a:schemeClr>
                </a:solidFill>
                <a:latin typeface="Manrope SemiBold" charset="0"/>
                <a:ea typeface="Manrope SemiBold" charset="0"/>
                <a:cs typeface="Manrope SemiBold" charset="0"/>
                <a:sym typeface="Manrope SemiBold" charset="0"/>
              </a:rPr>
              <a:t>Output</a:t>
            </a:r>
            <a:endParaRPr lang="en-US" altLang="zh-CN" sz="2000" dirty="0">
              <a:solidFill>
                <a:schemeClr val="tx1">
                  <a:lumMod val="75000"/>
                  <a:lumOff val="25000"/>
                </a:schemeClr>
              </a:solidFill>
              <a:latin typeface="Manrope SemiBold" charset="0"/>
              <a:ea typeface="Manrope SemiBold" charset="0"/>
              <a:cs typeface="Manrope SemiBold" charset="0"/>
              <a:sym typeface="Manrope SemiBold" charset="0"/>
            </a:endParaRPr>
          </a:p>
        </p:txBody>
      </p:sp>
      <p:pic>
        <p:nvPicPr>
          <p:cNvPr id="7" name="Picture 6"/>
          <p:cNvPicPr>
            <a:picLocks noChangeAspect="1"/>
          </p:cNvPicPr>
          <p:nvPr>
            <p:custDataLst>
              <p:tags r:id="rId16"/>
            </p:custDataLst>
          </p:nvPr>
        </p:nvPicPr>
        <p:blipFill>
          <a:blip r:embed="rId17"/>
          <a:srcRect l="11874" t="33750" r="56066" b="47578"/>
          <a:stretch>
            <a:fillRect/>
          </a:stretch>
        </p:blipFill>
        <p:spPr>
          <a:xfrm>
            <a:off x="5873115" y="2644140"/>
            <a:ext cx="5412740" cy="2034540"/>
          </a:xfrm>
          <a:prstGeom prst="rect">
            <a:avLst/>
          </a:prstGeom>
        </p:spPr>
      </p:pic>
      <p:sp>
        <p:nvSpPr>
          <p:cNvPr id="8" name="文本框 29" descr="7b0a20202020227461726765744d6f64756c65223a202270726f636573734f6e6c696e65466f6e7473220a7d0a"/>
          <p:cNvSpPr txBox="1"/>
          <p:nvPr>
            <p:custDataLst>
              <p:tags r:id="rId18"/>
            </p:custDataLst>
          </p:nvPr>
        </p:nvSpPr>
        <p:spPr>
          <a:xfrm>
            <a:off x="5872945" y="2182784"/>
            <a:ext cx="3854717" cy="461645"/>
          </a:xfrm>
          <a:prstGeom prst="rect">
            <a:avLst/>
          </a:prstGeom>
          <a:noFill/>
        </p:spPr>
        <p:txBody>
          <a:bodyPr wrap="square" lIns="0" tIns="0" rIns="0" bIns="0" rtlCol="0" anchor="t" anchorCtr="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spcBef>
                <a:spcPts val="0"/>
              </a:spcBef>
              <a:spcAft>
                <a:spcPts val="0"/>
              </a:spcAft>
            </a:pPr>
            <a:r>
              <a:rPr lang="en-US" altLang="zh-CN" sz="2000" dirty="0">
                <a:solidFill>
                  <a:schemeClr val="tx1">
                    <a:lumMod val="75000"/>
                    <a:lumOff val="25000"/>
                  </a:schemeClr>
                </a:solidFill>
                <a:latin typeface="Manrope SemiBold" charset="0"/>
                <a:ea typeface="Manrope SemiBold" charset="0"/>
                <a:cs typeface="Manrope SemiBold" charset="0"/>
                <a:sym typeface="Manrope SemiBold" charset="0"/>
              </a:rPr>
              <a:t>Code</a:t>
            </a:r>
            <a:endParaRPr lang="en-US" altLang="zh-CN" sz="2000" dirty="0">
              <a:solidFill>
                <a:schemeClr val="tx1">
                  <a:lumMod val="75000"/>
                  <a:lumOff val="25000"/>
                </a:schemeClr>
              </a:solidFill>
              <a:latin typeface="Manrope SemiBold" charset="0"/>
              <a:ea typeface="Manrope SemiBold" charset="0"/>
              <a:cs typeface="Manrope SemiBold" charset="0"/>
              <a:sym typeface="Manrope SemiBold" charset="0"/>
            </a:endParaRPr>
          </a:p>
        </p:txBody>
      </p:sp>
    </p:spTree>
    <p:custDataLst>
      <p:tags r:id="rId19"/>
    </p:custDataLst>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tags/tag1.xml><?xml version="1.0" encoding="utf-8"?>
<p:tagLst xmlns:p="http://schemas.openxmlformats.org/presentationml/2006/main">
  <p:tag name="ISLIDE.ICON" val="#90672;#95186;#405185;#406013;"/>
</p:tagLst>
</file>

<file path=ppt/tags/tag10.xml><?xml version="1.0" encoding="utf-8"?>
<p:tagLst xmlns:p="http://schemas.openxmlformats.org/presentationml/2006/main">
  <p:tag name="KSO_WM_BEAUTIFY_FLAG" val=""/>
</p:tagLst>
</file>

<file path=ppt/tags/tag100.xml><?xml version="1.0" encoding="utf-8"?>
<p:tagLst xmlns:p="http://schemas.openxmlformats.org/presentationml/2006/main">
  <p:tag name="KSO_WPP_MARK_KEY" val="afb72121-6706-442e-9e68-95ad3c3d2a89"/>
  <p:tag name="COMMONDATA" val="eyJoZGlkIjoiODliZWY4OTY0MGRkODE3MzUwYWNjNzJlOTZjZjEzOWIifQ=="/>
</p:tagLst>
</file>

<file path=ppt/tags/tag11.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6.xml><?xml version="1.0" encoding="utf-8"?>
<p:tagLst xmlns:p="http://schemas.openxmlformats.org/presentationml/2006/main">
  <p:tag name="KSO_WM_BEAUTIFY_FLAG" val=""/>
</p:tagLst>
</file>

<file path=ppt/tags/tag17.xml><?xml version="1.0" encoding="utf-8"?>
<p:tagLst xmlns:p="http://schemas.openxmlformats.org/presentationml/2006/main">
  <p:tag name="KSO_WM_BEAUTIFY_FLAG" val=""/>
</p:tagLst>
</file>

<file path=ppt/tags/tag18.xml><?xml version="1.0" encoding="utf-8"?>
<p:tagLst xmlns:p="http://schemas.openxmlformats.org/presentationml/2006/main">
  <p:tag name="KSO_WM_BEAUTIFY_FLAG" val=""/>
</p:tagLst>
</file>

<file path=ppt/tags/tag19.xml><?xml version="1.0" encoding="utf-8"?>
<p:tagLst xmlns:p="http://schemas.openxmlformats.org/presentationml/2006/main">
  <p:tag name="KSO_WM_BEAUTIFY_FLAG" val=""/>
</p:tagLst>
</file>

<file path=ppt/tags/tag2.xml><?xml version="1.0" encoding="utf-8"?>
<p:tagLst xmlns:p="http://schemas.openxmlformats.org/presentationml/2006/main">
  <p:tag name="ISLIDE.ICON" val="#90672;#95186;#405185;#406013;"/>
</p:tagLst>
</file>

<file path=ppt/tags/tag20.xml><?xml version="1.0" encoding="utf-8"?>
<p:tagLst xmlns:p="http://schemas.openxmlformats.org/presentationml/2006/main">
  <p:tag name="KSO_WM_BEAUTIFY_FLAG" val=""/>
</p:tagLst>
</file>

<file path=ppt/tags/tag21.xml><?xml version="1.0" encoding="utf-8"?>
<p:tagLst xmlns:p="http://schemas.openxmlformats.org/presentationml/2006/main">
  <p:tag name="KSO_WM_BEAUTIFY_FLAG" val=""/>
</p:tagLst>
</file>

<file path=ppt/tags/tag22.xml><?xml version="1.0" encoding="utf-8"?>
<p:tagLst xmlns:p="http://schemas.openxmlformats.org/presentationml/2006/main">
  <p:tag name="ISLIDE.ICON" val="#90672;#95186;#405185;#406013;"/>
</p:tagLst>
</file>

<file path=ppt/tags/tag23.xml><?xml version="1.0" encoding="utf-8"?>
<p:tagLst xmlns:p="http://schemas.openxmlformats.org/presentationml/2006/main">
  <p:tag name="KSO_WM_BEAUTIFY_FLAG" val=""/>
</p:tagLst>
</file>

<file path=ppt/tags/tag24.xml><?xml version="1.0" encoding="utf-8"?>
<p:tagLst xmlns:p="http://schemas.openxmlformats.org/presentationml/2006/main">
  <p:tag name="ISLIDE.ICON" val="#90672;#95186;#405185;#406013;"/>
</p:tagLst>
</file>

<file path=ppt/tags/tag25.xml><?xml version="1.0" encoding="utf-8"?>
<p:tagLst xmlns:p="http://schemas.openxmlformats.org/presentationml/2006/main">
  <p:tag name="KSO_WM_BEAUTIFY_FLAG" val=""/>
</p:tagLst>
</file>

<file path=ppt/tags/tag26.xml><?xml version="1.0" encoding="utf-8"?>
<p:tagLst xmlns:p="http://schemas.openxmlformats.org/presentationml/2006/main">
  <p:tag name="ISLIDE.ICON" val="#90672;#95186;#405185;#406013;"/>
</p:tagLst>
</file>

<file path=ppt/tags/tag27.xml><?xml version="1.0" encoding="utf-8"?>
<p:tagLst xmlns:p="http://schemas.openxmlformats.org/presentationml/2006/main">
  <p:tag name="KSO_WM_BEAUTIFY_FLAG" val=""/>
</p:tagLst>
</file>

<file path=ppt/tags/tag28.xml><?xml version="1.0" encoding="utf-8"?>
<p:tagLst xmlns:p="http://schemas.openxmlformats.org/presentationml/2006/main">
  <p:tag name="KSO_WM_BEAUTIFY_FLAG" val=""/>
</p:tagLst>
</file>

<file path=ppt/tags/tag29.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30.xml><?xml version="1.0" encoding="utf-8"?>
<p:tagLst xmlns:p="http://schemas.openxmlformats.org/presentationml/2006/main">
  <p:tag name="KSO_WM_BEAUTIFY_FLAG" val=""/>
</p:tagLst>
</file>

<file path=ppt/tags/tag31.xml><?xml version="1.0" encoding="utf-8"?>
<p:tagLst xmlns:p="http://schemas.openxmlformats.org/presentationml/2006/main">
  <p:tag name="KSO_WM_BEAUTIFY_FLAG" val=""/>
</p:tagLst>
</file>

<file path=ppt/tags/tag32.xml><?xml version="1.0" encoding="utf-8"?>
<p:tagLst xmlns:p="http://schemas.openxmlformats.org/presentationml/2006/main">
  <p:tag name="KSO_WM_BEAUTIFY_FLAG" val=""/>
</p:tagLst>
</file>

<file path=ppt/tags/tag33.xml><?xml version="1.0" encoding="utf-8"?>
<p:tagLst xmlns:p="http://schemas.openxmlformats.org/presentationml/2006/main">
  <p:tag name="ISLIDE.ICON" val="#90672;#95186;#405185;#406013;"/>
</p:tagLst>
</file>

<file path=ppt/tags/tag34.xml><?xml version="1.0" encoding="utf-8"?>
<p:tagLst xmlns:p="http://schemas.openxmlformats.org/presentationml/2006/main">
  <p:tag name="KSO_WM_BEAUTIFY_FLAG" val=""/>
</p:tagLst>
</file>

<file path=ppt/tags/tag35.xml><?xml version="1.0" encoding="utf-8"?>
<p:tagLst xmlns:p="http://schemas.openxmlformats.org/presentationml/2006/main">
  <p:tag name="KSO_WM_BEAUTIFY_FLAG" val=""/>
</p:tagLst>
</file>

<file path=ppt/tags/tag36.xml><?xml version="1.0" encoding="utf-8"?>
<p:tagLst xmlns:p="http://schemas.openxmlformats.org/presentationml/2006/main">
  <p:tag name="KSO_WM_BEAUTIFY_FLAG" val=""/>
</p:tagLst>
</file>

<file path=ppt/tags/tag37.xml><?xml version="1.0" encoding="utf-8"?>
<p:tagLst xmlns:p="http://schemas.openxmlformats.org/presentationml/2006/main">
  <p:tag name="KSO_WM_BEAUTIFY_FLAG" val=""/>
</p:tagLst>
</file>

<file path=ppt/tags/tag38.xml><?xml version="1.0" encoding="utf-8"?>
<p:tagLst xmlns:p="http://schemas.openxmlformats.org/presentationml/2006/main">
  <p:tag name="KSO_WM_BEAUTIFY_FLAG" val=""/>
</p:tagLst>
</file>

<file path=ppt/tags/tag39.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40.xml><?xml version="1.0" encoding="utf-8"?>
<p:tagLst xmlns:p="http://schemas.openxmlformats.org/presentationml/2006/main">
  <p:tag name="KSO_WM_BEAUTIFY_FLAG" val=""/>
</p:tagLst>
</file>

<file path=ppt/tags/tag41.xml><?xml version="1.0" encoding="utf-8"?>
<p:tagLst xmlns:p="http://schemas.openxmlformats.org/presentationml/2006/main">
  <p:tag name="KSO_WM_BEAUTIFY_FLAG" val=""/>
</p:tagLst>
</file>

<file path=ppt/tags/tag42.xml><?xml version="1.0" encoding="utf-8"?>
<p:tagLst xmlns:p="http://schemas.openxmlformats.org/presentationml/2006/main">
  <p:tag name="KSO_WM_BEAUTIFY_FLAG" val=""/>
</p:tagLst>
</file>

<file path=ppt/tags/tag43.xml><?xml version="1.0" encoding="utf-8"?>
<p:tagLst xmlns:p="http://schemas.openxmlformats.org/presentationml/2006/main">
  <p:tag name="KSO_WM_BEAUTIFY_FLAG" val=""/>
</p:tagLst>
</file>

<file path=ppt/tags/tag44.xml><?xml version="1.0" encoding="utf-8"?>
<p:tagLst xmlns:p="http://schemas.openxmlformats.org/presentationml/2006/main">
  <p:tag name="KSO_WM_BEAUTIFY_FLAG" val=""/>
</p:tagLst>
</file>

<file path=ppt/tags/tag45.xml><?xml version="1.0" encoding="utf-8"?>
<p:tagLst xmlns:p="http://schemas.openxmlformats.org/presentationml/2006/main">
  <p:tag name="KSO_WM_BEAUTIFY_FLAG" val=""/>
</p:tagLst>
</file>

<file path=ppt/tags/tag46.xml><?xml version="1.0" encoding="utf-8"?>
<p:tagLst xmlns:p="http://schemas.openxmlformats.org/presentationml/2006/main">
  <p:tag name="KSO_WM_BEAUTIFY_FLAG" val=""/>
</p:tagLst>
</file>

<file path=ppt/tags/tag47.xml><?xml version="1.0" encoding="utf-8"?>
<p:tagLst xmlns:p="http://schemas.openxmlformats.org/presentationml/2006/main">
  <p:tag name="KSO_WM_BEAUTIFY_FLAG" val=""/>
</p:tagLst>
</file>

<file path=ppt/tags/tag48.xml><?xml version="1.0" encoding="utf-8"?>
<p:tagLst xmlns:p="http://schemas.openxmlformats.org/presentationml/2006/main">
  <p:tag name="KSO_WM_BEAUTIFY_FLAG" val=""/>
</p:tagLst>
</file>

<file path=ppt/tags/tag49.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50.xml><?xml version="1.0" encoding="utf-8"?>
<p:tagLst xmlns:p="http://schemas.openxmlformats.org/presentationml/2006/main">
  <p:tag name="KSO_WM_BEAUTIFY_FLAG" val=""/>
</p:tagLst>
</file>

<file path=ppt/tags/tag51.xml><?xml version="1.0" encoding="utf-8"?>
<p:tagLst xmlns:p="http://schemas.openxmlformats.org/presentationml/2006/main">
  <p:tag name="KSO_WM_BEAUTIFY_FLAG" val=""/>
</p:tagLst>
</file>

<file path=ppt/tags/tag52.xml><?xml version="1.0" encoding="utf-8"?>
<p:tagLst xmlns:p="http://schemas.openxmlformats.org/presentationml/2006/main">
  <p:tag name="KSO_WM_BEAUTIFY_FLAG" val=""/>
</p:tagLst>
</file>

<file path=ppt/tags/tag53.xml><?xml version="1.0" encoding="utf-8"?>
<p:tagLst xmlns:p="http://schemas.openxmlformats.org/presentationml/2006/main">
  <p:tag name="KSO_WM_BEAUTIFY_FLAG" val=""/>
</p:tagLst>
</file>

<file path=ppt/tags/tag54.xml><?xml version="1.0" encoding="utf-8"?>
<p:tagLst xmlns:p="http://schemas.openxmlformats.org/presentationml/2006/main">
  <p:tag name="KSO_WM_BEAUTIFY_FLAG" val=""/>
</p:tagLst>
</file>

<file path=ppt/tags/tag55.xml><?xml version="1.0" encoding="utf-8"?>
<p:tagLst xmlns:p="http://schemas.openxmlformats.org/presentationml/2006/main">
  <p:tag name="KSO_WM_BEAUTIFY_FLAG" val=""/>
</p:tagLst>
</file>

<file path=ppt/tags/tag56.xml><?xml version="1.0" encoding="utf-8"?>
<p:tagLst xmlns:p="http://schemas.openxmlformats.org/presentationml/2006/main">
  <p:tag name="KSO_WM_BEAUTIFY_FLAG" val=""/>
</p:tagLst>
</file>

<file path=ppt/tags/tag57.xml><?xml version="1.0" encoding="utf-8"?>
<p:tagLst xmlns:p="http://schemas.openxmlformats.org/presentationml/2006/main">
  <p:tag name="KSO_WM_BEAUTIFY_FLAG" val=""/>
</p:tagLst>
</file>

<file path=ppt/tags/tag58.xml><?xml version="1.0" encoding="utf-8"?>
<p:tagLst xmlns:p="http://schemas.openxmlformats.org/presentationml/2006/main">
  <p:tag name="KSO_WM_BEAUTIFY_FLAG" val=""/>
</p:tagLst>
</file>

<file path=ppt/tags/tag59.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60.xml><?xml version="1.0" encoding="utf-8"?>
<p:tagLst xmlns:p="http://schemas.openxmlformats.org/presentationml/2006/main">
  <p:tag name="KSO_WM_BEAUTIFY_FLAG" val=""/>
</p:tagLst>
</file>

<file path=ppt/tags/tag61.xml><?xml version="1.0" encoding="utf-8"?>
<p:tagLst xmlns:p="http://schemas.openxmlformats.org/presentationml/2006/main">
  <p:tag name="KSO_WM_BEAUTIFY_FLAG" val=""/>
</p:tagLst>
</file>

<file path=ppt/tags/tag62.xml><?xml version="1.0" encoding="utf-8"?>
<p:tagLst xmlns:p="http://schemas.openxmlformats.org/presentationml/2006/main">
  <p:tag name="KSO_WM_BEAUTIFY_FLAG" val=""/>
</p:tagLst>
</file>

<file path=ppt/tags/tag63.xml><?xml version="1.0" encoding="utf-8"?>
<p:tagLst xmlns:p="http://schemas.openxmlformats.org/presentationml/2006/main">
  <p:tag name="KSO_WM_BEAUTIFY_FLAG" val=""/>
</p:tagLst>
</file>

<file path=ppt/tags/tag64.xml><?xml version="1.0" encoding="utf-8"?>
<p:tagLst xmlns:p="http://schemas.openxmlformats.org/presentationml/2006/main">
  <p:tag name="KSO_WM_BEAUTIFY_FLAG" val=""/>
</p:tagLst>
</file>

<file path=ppt/tags/tag65.xml><?xml version="1.0" encoding="utf-8"?>
<p:tagLst xmlns:p="http://schemas.openxmlformats.org/presentationml/2006/main">
  <p:tag name="KSO_WM_BEAUTIFY_FLAG" val=""/>
</p:tagLst>
</file>

<file path=ppt/tags/tag66.xml><?xml version="1.0" encoding="utf-8"?>
<p:tagLst xmlns:p="http://schemas.openxmlformats.org/presentationml/2006/main">
  <p:tag name="KSO_WM_BEAUTIFY_FLAG" val=""/>
</p:tagLst>
</file>

<file path=ppt/tags/tag67.xml><?xml version="1.0" encoding="utf-8"?>
<p:tagLst xmlns:p="http://schemas.openxmlformats.org/presentationml/2006/main">
  <p:tag name="KSO_WM_BEAUTIFY_FLAG" val=""/>
</p:tagLst>
</file>

<file path=ppt/tags/tag68.xml><?xml version="1.0" encoding="utf-8"?>
<p:tagLst xmlns:p="http://schemas.openxmlformats.org/presentationml/2006/main">
  <p:tag name="KSO_WM_BEAUTIFY_FLAG" val=""/>
</p:tagLst>
</file>

<file path=ppt/tags/tag69.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70.xml><?xml version="1.0" encoding="utf-8"?>
<p:tagLst xmlns:p="http://schemas.openxmlformats.org/presentationml/2006/main">
  <p:tag name="KSO_WM_BEAUTIFY_FLAG" val=""/>
</p:tagLst>
</file>

<file path=ppt/tags/tag71.xml><?xml version="1.0" encoding="utf-8"?>
<p:tagLst xmlns:p="http://schemas.openxmlformats.org/presentationml/2006/main">
  <p:tag name="KSO_WM_BEAUTIFY_FLAG" val=""/>
</p:tagLst>
</file>

<file path=ppt/tags/tag72.xml><?xml version="1.0" encoding="utf-8"?>
<p:tagLst xmlns:p="http://schemas.openxmlformats.org/presentationml/2006/main">
  <p:tag name="KSO_WM_BEAUTIFY_FLAG" val=""/>
</p:tagLst>
</file>

<file path=ppt/tags/tag73.xml><?xml version="1.0" encoding="utf-8"?>
<p:tagLst xmlns:p="http://schemas.openxmlformats.org/presentationml/2006/main">
  <p:tag name="KSO_WM_BEAUTIFY_FLAG" val=""/>
</p:tagLst>
</file>

<file path=ppt/tags/tag74.xml><?xml version="1.0" encoding="utf-8"?>
<p:tagLst xmlns:p="http://schemas.openxmlformats.org/presentationml/2006/main">
  <p:tag name="KSO_WM_BEAUTIFY_FLAG" val=""/>
</p:tagLst>
</file>

<file path=ppt/tags/tag75.xml><?xml version="1.0" encoding="utf-8"?>
<p:tagLst xmlns:p="http://schemas.openxmlformats.org/presentationml/2006/main">
  <p:tag name="KSO_WM_BEAUTIFY_FLAG" val=""/>
</p:tagLst>
</file>

<file path=ppt/tags/tag76.xml><?xml version="1.0" encoding="utf-8"?>
<p:tagLst xmlns:p="http://schemas.openxmlformats.org/presentationml/2006/main">
  <p:tag name="KSO_WM_BEAUTIFY_FLAG" val=""/>
</p:tagLst>
</file>

<file path=ppt/tags/tag77.xml><?xml version="1.0" encoding="utf-8"?>
<p:tagLst xmlns:p="http://schemas.openxmlformats.org/presentationml/2006/main">
  <p:tag name="KSO_WM_BEAUTIFY_FLAG" val=""/>
</p:tagLst>
</file>

<file path=ppt/tags/tag78.xml><?xml version="1.0" encoding="utf-8"?>
<p:tagLst xmlns:p="http://schemas.openxmlformats.org/presentationml/2006/main">
  <p:tag name="KSO_WM_BEAUTIFY_FLAG" val=""/>
</p:tagLst>
</file>

<file path=ppt/tags/tag79.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80.xml><?xml version="1.0" encoding="utf-8"?>
<p:tagLst xmlns:p="http://schemas.openxmlformats.org/presentationml/2006/main">
  <p:tag name="KSO_WM_BEAUTIFY_FLAG" val=""/>
</p:tagLst>
</file>

<file path=ppt/tags/tag81.xml><?xml version="1.0" encoding="utf-8"?>
<p:tagLst xmlns:p="http://schemas.openxmlformats.org/presentationml/2006/main">
  <p:tag name="KSO_WM_BEAUTIFY_FLAG" val=""/>
</p:tagLst>
</file>

<file path=ppt/tags/tag82.xml><?xml version="1.0" encoding="utf-8"?>
<p:tagLst xmlns:p="http://schemas.openxmlformats.org/presentationml/2006/main">
  <p:tag name="KSO_WM_BEAUTIFY_FLAG" val=""/>
</p:tagLst>
</file>

<file path=ppt/tags/tag83.xml><?xml version="1.0" encoding="utf-8"?>
<p:tagLst xmlns:p="http://schemas.openxmlformats.org/presentationml/2006/main">
  <p:tag name="KSO_WM_BEAUTIFY_FLAG" val=""/>
</p:tagLst>
</file>

<file path=ppt/tags/tag84.xml><?xml version="1.0" encoding="utf-8"?>
<p:tagLst xmlns:p="http://schemas.openxmlformats.org/presentationml/2006/main">
  <p:tag name="KSO_WM_BEAUTIFY_FLAG" val=""/>
</p:tagLst>
</file>

<file path=ppt/tags/tag85.xml><?xml version="1.0" encoding="utf-8"?>
<p:tagLst xmlns:p="http://schemas.openxmlformats.org/presentationml/2006/main">
  <p:tag name="KSO_WM_BEAUTIFY_FLAG" val=""/>
</p:tagLst>
</file>

<file path=ppt/tags/tag86.xml><?xml version="1.0" encoding="utf-8"?>
<p:tagLst xmlns:p="http://schemas.openxmlformats.org/presentationml/2006/main">
  <p:tag name="KSO_WM_BEAUTIFY_FLAG" val=""/>
</p:tagLst>
</file>

<file path=ppt/tags/tag87.xml><?xml version="1.0" encoding="utf-8"?>
<p:tagLst xmlns:p="http://schemas.openxmlformats.org/presentationml/2006/main">
  <p:tag name="ISLIDE.ICON" val="#90672;#95186;#405185;#406013;"/>
</p:tagLst>
</file>

<file path=ppt/tags/tag88.xml><?xml version="1.0" encoding="utf-8"?>
<p:tagLst xmlns:p="http://schemas.openxmlformats.org/presentationml/2006/main">
  <p:tag name="KSO_WM_BEAUTIFY_FLAG" val=""/>
</p:tagLst>
</file>

<file path=ppt/tags/tag89.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ags/tag90.xml><?xml version="1.0" encoding="utf-8"?>
<p:tagLst xmlns:p="http://schemas.openxmlformats.org/presentationml/2006/main">
  <p:tag name="KSO_WM_BEAUTIFY_FLAG" val=""/>
</p:tagLst>
</file>

<file path=ppt/tags/tag91.xml><?xml version="1.0" encoding="utf-8"?>
<p:tagLst xmlns:p="http://schemas.openxmlformats.org/presentationml/2006/main">
  <p:tag name="ISLIDE.ICON" val="#90672;#95186;#405185;#406013;"/>
</p:tagLst>
</file>

<file path=ppt/tags/tag92.xml><?xml version="1.0" encoding="utf-8"?>
<p:tagLst xmlns:p="http://schemas.openxmlformats.org/presentationml/2006/main">
  <p:tag name="KSO_WM_BEAUTIFY_FLAG" val=""/>
</p:tagLst>
</file>

<file path=ppt/tags/tag93.xml><?xml version="1.0" encoding="utf-8"?>
<p:tagLst xmlns:p="http://schemas.openxmlformats.org/presentationml/2006/main">
  <p:tag name="KSO_WM_BEAUTIFY_FLAG" val=""/>
</p:tagLst>
</file>

<file path=ppt/tags/tag94.xml><?xml version="1.0" encoding="utf-8"?>
<p:tagLst xmlns:p="http://schemas.openxmlformats.org/presentationml/2006/main">
  <p:tag name="KSO_WM_BEAUTIFY_FLAG" val=""/>
</p:tagLst>
</file>

<file path=ppt/tags/tag95.xml><?xml version="1.0" encoding="utf-8"?>
<p:tagLst xmlns:p="http://schemas.openxmlformats.org/presentationml/2006/main">
  <p:tag name="KSO_WM_BEAUTIFY_FLAG" val=""/>
</p:tagLst>
</file>

<file path=ppt/tags/tag96.xml><?xml version="1.0" encoding="utf-8"?>
<p:tagLst xmlns:p="http://schemas.openxmlformats.org/presentationml/2006/main">
  <p:tag name="ISLIDE.ICON" val="#90672;#95186;#405185;#406013;"/>
</p:tagLst>
</file>

<file path=ppt/tags/tag97.xml><?xml version="1.0" encoding="utf-8"?>
<p:tagLst xmlns:p="http://schemas.openxmlformats.org/presentationml/2006/main">
  <p:tag name="KSO_WM_BEAUTIFY_FLAG" val=""/>
</p:tagLst>
</file>

<file path=ppt/tags/tag98.xml><?xml version="1.0" encoding="utf-8"?>
<p:tagLst xmlns:p="http://schemas.openxmlformats.org/presentationml/2006/main">
  <p:tag name="ISLIDE.ICON" val="#90672;#95186;#405185;#406013;"/>
</p:tagLst>
</file>

<file path=ppt/tags/tag99.xml><?xml version="1.0" encoding="utf-8"?>
<p:tagLst xmlns:p="http://schemas.openxmlformats.org/presentationml/2006/main">
  <p:tag name="ISLIDE.ICON" val="#90672;#95186;#405185;#406013;"/>
</p:tagLst>
</file>

<file path=ppt/theme/theme1.xml><?xml version="1.0" encoding="utf-8"?>
<a:theme xmlns:a="http://schemas.openxmlformats.org/drawingml/2006/main" name="Office 主题​​">
  <a:themeElements>
    <a:clrScheme name="自定义 2066">
      <a:dk1>
        <a:sysClr val="windowText" lastClr="000000"/>
      </a:dk1>
      <a:lt1>
        <a:sysClr val="window" lastClr="FFFFFF"/>
      </a:lt1>
      <a:dk2>
        <a:srgbClr val="44546A"/>
      </a:dk2>
      <a:lt2>
        <a:srgbClr val="E7E6E6"/>
      </a:lt2>
      <a:accent1>
        <a:srgbClr val="F58C6F"/>
      </a:accent1>
      <a:accent2>
        <a:srgbClr val="BE6E96"/>
      </a:accent2>
      <a:accent3>
        <a:srgbClr val="F58C6F"/>
      </a:accent3>
      <a:accent4>
        <a:srgbClr val="BE6E96"/>
      </a:accent4>
      <a:accent5>
        <a:srgbClr val="F58C6F"/>
      </a:accent5>
      <a:accent6>
        <a:srgbClr val="BE6E96"/>
      </a:accent6>
      <a:hlink>
        <a:srgbClr val="0563C1"/>
      </a:hlink>
      <a:folHlink>
        <a:srgbClr val="954F72"/>
      </a:folHlink>
    </a:clrScheme>
    <a:fontScheme name="自定义 25">
      <a:majorFont>
        <a:latin typeface="G8321 Black"/>
        <a:ea typeface="G8321 Black"/>
        <a:cs typeface=""/>
      </a:majorFont>
      <a:minorFont>
        <a:latin typeface="Manrope SemiBold"/>
        <a:ea typeface="Manrope SemiBold"/>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自定义 2066">
      <a:dk1>
        <a:sysClr val="windowText" lastClr="000000"/>
      </a:dk1>
      <a:lt1>
        <a:sysClr val="window" lastClr="FFFFFF"/>
      </a:lt1>
      <a:dk2>
        <a:srgbClr val="44546A"/>
      </a:dk2>
      <a:lt2>
        <a:srgbClr val="E7E6E6"/>
      </a:lt2>
      <a:accent1>
        <a:srgbClr val="F58C6F"/>
      </a:accent1>
      <a:accent2>
        <a:srgbClr val="BE6E96"/>
      </a:accent2>
      <a:accent3>
        <a:srgbClr val="F58C6F"/>
      </a:accent3>
      <a:accent4>
        <a:srgbClr val="BE6E96"/>
      </a:accent4>
      <a:accent5>
        <a:srgbClr val="F58C6F"/>
      </a:accent5>
      <a:accent6>
        <a:srgbClr val="BE6E96"/>
      </a:accent6>
      <a:hlink>
        <a:srgbClr val="0563C1"/>
      </a:hlink>
      <a:folHlink>
        <a:srgbClr val="954F72"/>
      </a:folHlink>
    </a:clrScheme>
    <a:fontScheme name="自定义 25">
      <a:majorFont>
        <a:latin typeface="G8321 Black"/>
        <a:ea typeface="G8321 Black"/>
        <a:cs typeface=""/>
      </a:majorFont>
      <a:minorFont>
        <a:latin typeface="Manrope SemiBold"/>
        <a:ea typeface="Manrope SemiBold"/>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主题​​">
  <a:themeElements>
    <a:clrScheme name="自定义 2066">
      <a:dk1>
        <a:sysClr val="windowText" lastClr="000000"/>
      </a:dk1>
      <a:lt1>
        <a:sysClr val="window" lastClr="FFFFFF"/>
      </a:lt1>
      <a:dk2>
        <a:srgbClr val="44546A"/>
      </a:dk2>
      <a:lt2>
        <a:srgbClr val="E7E6E6"/>
      </a:lt2>
      <a:accent1>
        <a:srgbClr val="F58C6F"/>
      </a:accent1>
      <a:accent2>
        <a:srgbClr val="BE6E96"/>
      </a:accent2>
      <a:accent3>
        <a:srgbClr val="F58C6F"/>
      </a:accent3>
      <a:accent4>
        <a:srgbClr val="BE6E96"/>
      </a:accent4>
      <a:accent5>
        <a:srgbClr val="F58C6F"/>
      </a:accent5>
      <a:accent6>
        <a:srgbClr val="BE6E96"/>
      </a:accent6>
      <a:hlink>
        <a:srgbClr val="0563C1"/>
      </a:hlink>
      <a:folHlink>
        <a:srgbClr val="954F72"/>
      </a:folHlink>
    </a:clrScheme>
    <a:fontScheme name="自定义 25">
      <a:majorFont>
        <a:latin typeface="G8321 Black"/>
        <a:ea typeface="G8321 Black"/>
        <a:cs typeface=""/>
      </a:majorFont>
      <a:minorFont>
        <a:latin typeface="Manrope SemiBold"/>
        <a:ea typeface="Manrope SemiBold"/>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Office 主题​​">
  <a:themeElements>
    <a:clrScheme name="自定义 2066">
      <a:dk1>
        <a:sysClr val="windowText" lastClr="000000"/>
      </a:dk1>
      <a:lt1>
        <a:sysClr val="window" lastClr="FFFFFF"/>
      </a:lt1>
      <a:dk2>
        <a:srgbClr val="44546A"/>
      </a:dk2>
      <a:lt2>
        <a:srgbClr val="E7E6E6"/>
      </a:lt2>
      <a:accent1>
        <a:srgbClr val="F58C6F"/>
      </a:accent1>
      <a:accent2>
        <a:srgbClr val="BE6E96"/>
      </a:accent2>
      <a:accent3>
        <a:srgbClr val="F58C6F"/>
      </a:accent3>
      <a:accent4>
        <a:srgbClr val="BE6E96"/>
      </a:accent4>
      <a:accent5>
        <a:srgbClr val="F58C6F"/>
      </a:accent5>
      <a:accent6>
        <a:srgbClr val="BE6E96"/>
      </a:accent6>
      <a:hlink>
        <a:srgbClr val="0563C1"/>
      </a:hlink>
      <a:folHlink>
        <a:srgbClr val="954F72"/>
      </a:folHlink>
    </a:clrScheme>
    <a:fontScheme name="自定义 25">
      <a:majorFont>
        <a:latin typeface="G8321 Black"/>
        <a:ea typeface="G8321 Black"/>
        <a:cs typeface=""/>
      </a:majorFont>
      <a:minorFont>
        <a:latin typeface="Manrope SemiBold"/>
        <a:ea typeface="Manrope SemiBold"/>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4_Office 主题​​">
  <a:themeElements>
    <a:clrScheme name="自定义 2066">
      <a:dk1>
        <a:sysClr val="windowText" lastClr="000000"/>
      </a:dk1>
      <a:lt1>
        <a:sysClr val="window" lastClr="FFFFFF"/>
      </a:lt1>
      <a:dk2>
        <a:srgbClr val="44546A"/>
      </a:dk2>
      <a:lt2>
        <a:srgbClr val="E7E6E6"/>
      </a:lt2>
      <a:accent1>
        <a:srgbClr val="F58C6F"/>
      </a:accent1>
      <a:accent2>
        <a:srgbClr val="BE6E96"/>
      </a:accent2>
      <a:accent3>
        <a:srgbClr val="F58C6F"/>
      </a:accent3>
      <a:accent4>
        <a:srgbClr val="BE6E96"/>
      </a:accent4>
      <a:accent5>
        <a:srgbClr val="F58C6F"/>
      </a:accent5>
      <a:accent6>
        <a:srgbClr val="BE6E96"/>
      </a:accent6>
      <a:hlink>
        <a:srgbClr val="0563C1"/>
      </a:hlink>
      <a:folHlink>
        <a:srgbClr val="954F72"/>
      </a:folHlink>
    </a:clrScheme>
    <a:fontScheme name="自定义 25">
      <a:majorFont>
        <a:latin typeface="G8321 Black"/>
        <a:ea typeface="G8321 Black"/>
        <a:cs typeface=""/>
      </a:majorFont>
      <a:minorFont>
        <a:latin typeface="Manrope SemiBold"/>
        <a:ea typeface="Manrope SemiBold"/>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5_Office 主题​​">
  <a:themeElements>
    <a:clrScheme name="自定义 2066">
      <a:dk1>
        <a:sysClr val="windowText" lastClr="000000"/>
      </a:dk1>
      <a:lt1>
        <a:sysClr val="window" lastClr="FFFFFF"/>
      </a:lt1>
      <a:dk2>
        <a:srgbClr val="44546A"/>
      </a:dk2>
      <a:lt2>
        <a:srgbClr val="E7E6E6"/>
      </a:lt2>
      <a:accent1>
        <a:srgbClr val="F58C6F"/>
      </a:accent1>
      <a:accent2>
        <a:srgbClr val="BE6E96"/>
      </a:accent2>
      <a:accent3>
        <a:srgbClr val="F58C6F"/>
      </a:accent3>
      <a:accent4>
        <a:srgbClr val="BE6E96"/>
      </a:accent4>
      <a:accent5>
        <a:srgbClr val="F58C6F"/>
      </a:accent5>
      <a:accent6>
        <a:srgbClr val="BE6E96"/>
      </a:accent6>
      <a:hlink>
        <a:srgbClr val="0563C1"/>
      </a:hlink>
      <a:folHlink>
        <a:srgbClr val="954F72"/>
      </a:folHlink>
    </a:clrScheme>
    <a:fontScheme name="自定义 25">
      <a:majorFont>
        <a:latin typeface="G8321 Black"/>
        <a:ea typeface="G8321 Black"/>
        <a:cs typeface=""/>
      </a:majorFont>
      <a:minorFont>
        <a:latin typeface="Manrope SemiBold"/>
        <a:ea typeface="Manrope SemiBold"/>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6_Office 主题​​">
  <a:themeElements>
    <a:clrScheme name="自定义 2066">
      <a:dk1>
        <a:sysClr val="windowText" lastClr="000000"/>
      </a:dk1>
      <a:lt1>
        <a:sysClr val="window" lastClr="FFFFFF"/>
      </a:lt1>
      <a:dk2>
        <a:srgbClr val="44546A"/>
      </a:dk2>
      <a:lt2>
        <a:srgbClr val="E7E6E6"/>
      </a:lt2>
      <a:accent1>
        <a:srgbClr val="F58C6F"/>
      </a:accent1>
      <a:accent2>
        <a:srgbClr val="BE6E96"/>
      </a:accent2>
      <a:accent3>
        <a:srgbClr val="F58C6F"/>
      </a:accent3>
      <a:accent4>
        <a:srgbClr val="BE6E96"/>
      </a:accent4>
      <a:accent5>
        <a:srgbClr val="F58C6F"/>
      </a:accent5>
      <a:accent6>
        <a:srgbClr val="BE6E96"/>
      </a:accent6>
      <a:hlink>
        <a:srgbClr val="0563C1"/>
      </a:hlink>
      <a:folHlink>
        <a:srgbClr val="954F72"/>
      </a:folHlink>
    </a:clrScheme>
    <a:fontScheme name="自定义 25">
      <a:majorFont>
        <a:latin typeface="G8321 Black"/>
        <a:ea typeface="G8321 Black"/>
        <a:cs typeface=""/>
      </a:majorFont>
      <a:minorFont>
        <a:latin typeface="Manrope SemiBold"/>
        <a:ea typeface="Manrope SemiBold"/>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Manrope SemiBold"/>
        <a:ea typeface=""/>
        <a:cs typeface=""/>
        <a:font script="Jpan" typeface="游ゴシック"/>
        <a:font script="Hang" typeface="맑은 고딕"/>
        <a:font script="Hans" typeface="Manrope SemiBold"/>
        <a:font script="Hant" typeface="新細明體"/>
        <a:font script="Arab" typeface="G8321 Black"/>
        <a:font script="Hebr" typeface="G8321 Black"/>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G8321 Black"/>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Manrope SemiBold"/>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Manrope SemiBold"/>
        <a:ea typeface=""/>
        <a:cs typeface=""/>
        <a:font script="Jpan" typeface="ＭＳ Ｐゴシック"/>
        <a:font script="Hang" typeface="맑은 고딕"/>
        <a:font script="Hans" typeface="Manrope SemiBold"/>
        <a:font script="Hant" typeface="新細明體"/>
        <a:font script="Arab" typeface="G8321 Black"/>
        <a:font script="Hebr" typeface="G8321 Black"/>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G8321 Black"/>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2895</Words>
  <Application>WPS Presentation</Application>
  <PresentationFormat>宽屏</PresentationFormat>
  <Paragraphs>150</Paragraphs>
  <Slides>11</Slides>
  <Notes>16</Notes>
  <HiddenSlides>0</HiddenSlides>
  <MMClips>0</MMClips>
  <ScaleCrop>false</ScaleCrop>
  <HeadingPairs>
    <vt:vector size="6" baseType="variant">
      <vt:variant>
        <vt:lpstr>已用的字体</vt:lpstr>
      </vt:variant>
      <vt:variant>
        <vt:i4>11</vt:i4>
      </vt:variant>
      <vt:variant>
        <vt:lpstr>主题</vt:lpstr>
      </vt:variant>
      <vt:variant>
        <vt:i4>7</vt:i4>
      </vt:variant>
      <vt:variant>
        <vt:lpstr>幻灯片标题</vt:lpstr>
      </vt:variant>
      <vt:variant>
        <vt:i4>11</vt:i4>
      </vt:variant>
    </vt:vector>
  </HeadingPairs>
  <TitlesOfParts>
    <vt:vector size="29" baseType="lpstr">
      <vt:lpstr>Arial</vt:lpstr>
      <vt:lpstr>SimSun</vt:lpstr>
      <vt:lpstr>Wingdings</vt:lpstr>
      <vt:lpstr>Manrope SemiBold</vt:lpstr>
      <vt:lpstr>Segoe Print</vt:lpstr>
      <vt:lpstr>G8321 Black</vt:lpstr>
      <vt:lpstr>Baskerville Old Face</vt:lpstr>
      <vt:lpstr>Wingdings</vt:lpstr>
      <vt:lpstr>Microsoft YaHei</vt:lpstr>
      <vt:lpstr>Arial Unicode MS</vt:lpstr>
      <vt:lpstr>BatangChe</vt:lpstr>
      <vt:lpstr>Office 主题​​</vt:lpstr>
      <vt:lpstr>1_Office 主题​​</vt:lpstr>
      <vt:lpstr>2_Office 主题​​</vt:lpstr>
      <vt:lpstr>3_Office 主题​​</vt:lpstr>
      <vt:lpstr>4_Office 主题​​</vt:lpstr>
      <vt:lpstr>5_Office 主题​​</vt:lpstr>
      <vt:lpstr>6_Office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ASUS</cp:lastModifiedBy>
  <cp:revision>62</cp:revision>
  <dcterms:created xsi:type="dcterms:W3CDTF">2023-04-03T03:11:00Z</dcterms:created>
  <dcterms:modified xsi:type="dcterms:W3CDTF">2024-06-11T08:45:37Z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AC7AEA532504401D93A854AE9F187505_11</vt:lpwstr>
  </property>
  <property fmtid="{D5CDD505-2E9C-101B-9397-08002B2CF9AE}" pid="3" name="KSOProductBuildVer">
    <vt:lpwstr>1033-12.2.0.17119</vt:lpwstr>
  </property>
</Properties>
</file>